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autoCompressPictures="0">
  <p:sldMasterIdLst>
    <p:sldMasterId id="2147483648" r:id="rId1"/>
  </p:sldMasterIdLst>
  <p:notesMasterIdLst>
    <p:notesMasterId r:id="rId12"/>
  </p:notesMasterIdLst>
  <p:sldIdLst>
    <p:sldId id="256" r:id="rId2"/>
    <p:sldId id="257" r:id="rId3"/>
    <p:sldId id="264" r:id="rId4"/>
    <p:sldId id="258" r:id="rId5"/>
    <p:sldId id="260" r:id="rId6"/>
    <p:sldId id="259" r:id="rId7"/>
    <p:sldId id="261" r:id="rId8"/>
    <p:sldId id="265" r:id="rId9"/>
    <p:sldId id="262" r:id="rId10"/>
    <p:sldId id="263" r:id="rId11"/>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5pPr>
    <a:lvl6pPr marL="2286000" algn="l" defTabSz="914400" rtl="0" eaLnBrk="1" latinLnBrk="0" hangingPunct="1">
      <a:defRPr kern="1200">
        <a:solidFill>
          <a:schemeClr val="tx1"/>
        </a:solidFill>
        <a:latin typeface="Franklin Gothic Book" panose="020B0503020102020204" pitchFamily="34" charset="0"/>
        <a:ea typeface="+mn-ea"/>
        <a:cs typeface="+mn-cs"/>
      </a:defRPr>
    </a:lvl6pPr>
    <a:lvl7pPr marL="2743200" algn="l" defTabSz="914400" rtl="0" eaLnBrk="1" latinLnBrk="0" hangingPunct="1">
      <a:defRPr kern="1200">
        <a:solidFill>
          <a:schemeClr val="tx1"/>
        </a:solidFill>
        <a:latin typeface="Franklin Gothic Book" panose="020B0503020102020204" pitchFamily="34" charset="0"/>
        <a:ea typeface="+mn-ea"/>
        <a:cs typeface="+mn-cs"/>
      </a:defRPr>
    </a:lvl7pPr>
    <a:lvl8pPr marL="3200400" algn="l" defTabSz="914400" rtl="0" eaLnBrk="1" latinLnBrk="0" hangingPunct="1">
      <a:defRPr kern="1200">
        <a:solidFill>
          <a:schemeClr val="tx1"/>
        </a:solidFill>
        <a:latin typeface="Franklin Gothic Book" panose="020B0503020102020204" pitchFamily="34" charset="0"/>
        <a:ea typeface="+mn-ea"/>
        <a:cs typeface="+mn-cs"/>
      </a:defRPr>
    </a:lvl8pPr>
    <a:lvl9pPr marL="3657600" algn="l" defTabSz="914400" rtl="0" eaLnBrk="1" latinLnBrk="0" hangingPunct="1">
      <a:defRPr kern="1200">
        <a:solidFill>
          <a:schemeClr val="tx1"/>
        </a:solidFill>
        <a:latin typeface="Franklin Gothic Book" panose="020B050302010202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09" autoAdjust="0"/>
    <p:restoredTop sz="72428" autoAdjust="0"/>
  </p:normalViewPr>
  <p:slideViewPr>
    <p:cSldViewPr snapToGrid="0">
      <p:cViewPr varScale="1">
        <p:scale>
          <a:sx n="90" d="100"/>
          <a:sy n="90" d="100"/>
        </p:scale>
        <p:origin x="130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ata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diagrams/colors1.xml><?xml version="1.0" encoding="utf-8"?>
<dgm:colorsDef xmlns:dgm="http://schemas.openxmlformats.org/drawingml/2006/diagram" xmlns:a="http://schemas.openxmlformats.org/drawingml/2006/main" uniqueId="urn:microsoft.com/office/officeart/2018/5/colors/Iconchunking_neutralicontext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bg1"/>
    </dgm:fillClrLst>
    <dgm:linClrLst meth="repeat">
      <a:schemeClr val="lt2">
        <a:alpha val="0"/>
      </a:schemeClr>
    </dgm:linClrLst>
    <dgm:effectClrLst/>
    <dgm:txLinClrLst/>
    <dgm:txFillClrLst meth="repeat">
      <a:schemeClr val="dk1"/>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dgm:fillClrLst>
    <dgm:linClrLst meth="repeat">
      <a:schemeClr val="lt2">
        <a:alpha val="0"/>
      </a:schemeClr>
    </dgm:linClrLst>
    <dgm:effectClrLst/>
    <dgm:txLinClrLst/>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25E813-9605-4800-B6CD-D0DC874E62E6}" type="doc">
      <dgm:prSet loTypeId="urn:microsoft.com/office/officeart/2018/2/layout/IconVerticalSolidList#1" loCatId="icon" qsTypeId="urn:microsoft.com/office/officeart/2005/8/quickstyle/simple1" qsCatId="simple" csTypeId="urn:microsoft.com/office/officeart/2018/5/colors/Iconchunking_neutralicontext_accent0_3" csCatId="mainScheme" phldr="1"/>
      <dgm:spPr/>
      <dgm:t>
        <a:bodyPr/>
        <a:lstStyle/>
        <a:p>
          <a:endParaRPr lang="en-US"/>
        </a:p>
      </dgm:t>
    </dgm:pt>
    <dgm:pt modelId="{198547C4-F806-43A8-B8FF-561CD9F4EFB4}">
      <dgm:prSet/>
      <dgm:spPr/>
      <dgm:t>
        <a:bodyPr/>
        <a:lstStyle/>
        <a:p>
          <a:pPr>
            <a:lnSpc>
              <a:spcPct val="100000"/>
            </a:lnSpc>
          </a:pPr>
          <a:r>
            <a:rPr lang="en-US" b="0" i="0" baseline="0"/>
            <a:t>This web application focuses on the management of currency rates</a:t>
          </a:r>
          <a:endParaRPr lang="en-US"/>
        </a:p>
      </dgm:t>
    </dgm:pt>
    <dgm:pt modelId="{30E8F3E2-6545-4A3C-80B8-DAF202930325}" type="parTrans" cxnId="{5BA88D34-CEC7-43AC-BD74-A05EFD9A49B1}">
      <dgm:prSet/>
      <dgm:spPr/>
      <dgm:t>
        <a:bodyPr/>
        <a:lstStyle/>
        <a:p>
          <a:endParaRPr lang="en-US"/>
        </a:p>
      </dgm:t>
    </dgm:pt>
    <dgm:pt modelId="{0311ED48-F7DF-42A5-8106-7E392E43AF26}" type="sibTrans" cxnId="{5BA88D34-CEC7-43AC-BD74-A05EFD9A49B1}">
      <dgm:prSet/>
      <dgm:spPr/>
      <dgm:t>
        <a:bodyPr/>
        <a:lstStyle/>
        <a:p>
          <a:endParaRPr lang="en-US"/>
        </a:p>
      </dgm:t>
    </dgm:pt>
    <dgm:pt modelId="{9B4AFBBB-48C1-4487-94F3-2A1E525613ED}">
      <dgm:prSet/>
      <dgm:spPr/>
      <dgm:t>
        <a:bodyPr/>
        <a:lstStyle/>
        <a:p>
          <a:pPr>
            <a:lnSpc>
              <a:spcPct val="100000"/>
            </a:lnSpc>
          </a:pPr>
          <a:r>
            <a:rPr lang="en-US" b="0" i="0" baseline="0"/>
            <a:t>The application will produce existing rates, and a new data input will be taken without interruption to view all the rates.</a:t>
          </a:r>
          <a:endParaRPr lang="en-US"/>
        </a:p>
      </dgm:t>
    </dgm:pt>
    <dgm:pt modelId="{11D639C3-1CB2-40CA-BC95-677D72C271CC}" type="parTrans" cxnId="{9CD74E39-3C79-4519-B524-80BC832E1E07}">
      <dgm:prSet/>
      <dgm:spPr/>
      <dgm:t>
        <a:bodyPr/>
        <a:lstStyle/>
        <a:p>
          <a:endParaRPr lang="en-US"/>
        </a:p>
      </dgm:t>
    </dgm:pt>
    <dgm:pt modelId="{1F0E03F6-35E2-4835-9D88-261C80A809A2}" type="sibTrans" cxnId="{9CD74E39-3C79-4519-B524-80BC832E1E07}">
      <dgm:prSet/>
      <dgm:spPr/>
      <dgm:t>
        <a:bodyPr/>
        <a:lstStyle/>
        <a:p>
          <a:endParaRPr lang="en-US"/>
        </a:p>
      </dgm:t>
    </dgm:pt>
    <dgm:pt modelId="{C7BB0B67-8B2B-4D4A-BD62-EB19AA8E6E7F}">
      <dgm:prSet/>
      <dgm:spPr/>
      <dgm:t>
        <a:bodyPr/>
        <a:lstStyle/>
        <a:p>
          <a:pPr>
            <a:lnSpc>
              <a:spcPct val="100000"/>
            </a:lnSpc>
          </a:pPr>
          <a:r>
            <a:rPr lang="en-US" b="0" i="0" baseline="0"/>
            <a:t>Different technologies and frameworks have been used for the creation of this project to design an interactive interface and a powerful backend system.</a:t>
          </a:r>
          <a:endParaRPr lang="en-US"/>
        </a:p>
      </dgm:t>
    </dgm:pt>
    <dgm:pt modelId="{BD127303-8563-47A5-BE43-88A1D43137F2}" type="parTrans" cxnId="{ABB263E5-47BA-48DA-9D8F-20B78B9F626F}">
      <dgm:prSet/>
      <dgm:spPr/>
      <dgm:t>
        <a:bodyPr/>
        <a:lstStyle/>
        <a:p>
          <a:endParaRPr lang="en-US"/>
        </a:p>
      </dgm:t>
    </dgm:pt>
    <dgm:pt modelId="{247C8E79-6928-418D-93F8-6A2B615B8CF8}" type="sibTrans" cxnId="{ABB263E5-47BA-48DA-9D8F-20B78B9F626F}">
      <dgm:prSet/>
      <dgm:spPr/>
      <dgm:t>
        <a:bodyPr/>
        <a:lstStyle/>
        <a:p>
          <a:endParaRPr lang="en-US"/>
        </a:p>
      </dgm:t>
    </dgm:pt>
    <dgm:pt modelId="{0101337F-5238-42F9-AB01-8DB8D52C3BB7}" type="pres">
      <dgm:prSet presAssocID="{7A25E813-9605-4800-B6CD-D0DC874E62E6}" presName="root" presStyleCnt="0">
        <dgm:presLayoutVars>
          <dgm:dir/>
          <dgm:resizeHandles val="exact"/>
        </dgm:presLayoutVars>
      </dgm:prSet>
      <dgm:spPr/>
    </dgm:pt>
    <dgm:pt modelId="{C8DE0418-9D28-4432-80D3-130EDA32C25C}" type="pres">
      <dgm:prSet presAssocID="{198547C4-F806-43A8-B8FF-561CD9F4EFB4}" presName="compNode" presStyleCnt="0"/>
      <dgm:spPr/>
    </dgm:pt>
    <dgm:pt modelId="{3C519023-2027-45E4-9852-BBA7F1D70978}" type="pres">
      <dgm:prSet presAssocID="{198547C4-F806-43A8-B8FF-561CD9F4EFB4}" presName="bgRect" presStyleLbl="bgShp" presStyleIdx="0" presStyleCnt="3"/>
      <dgm:spPr/>
    </dgm:pt>
    <dgm:pt modelId="{003D805F-099C-4744-A22B-34981A1C4CD6}" type="pres">
      <dgm:prSet presAssocID="{198547C4-F806-43A8-B8FF-561CD9F4EFB4}"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Money"/>
        </a:ext>
      </dgm:extLst>
    </dgm:pt>
    <dgm:pt modelId="{E0A1D7B5-6503-4A35-A47C-65148B9AE1E7}" type="pres">
      <dgm:prSet presAssocID="{198547C4-F806-43A8-B8FF-561CD9F4EFB4}" presName="spaceRect" presStyleCnt="0"/>
      <dgm:spPr/>
    </dgm:pt>
    <dgm:pt modelId="{2B3FF200-18B5-47D4-BD15-459DA28F2122}" type="pres">
      <dgm:prSet presAssocID="{198547C4-F806-43A8-B8FF-561CD9F4EFB4}" presName="parTx" presStyleLbl="revTx" presStyleIdx="0" presStyleCnt="3">
        <dgm:presLayoutVars>
          <dgm:chMax val="0"/>
          <dgm:chPref val="0"/>
        </dgm:presLayoutVars>
      </dgm:prSet>
      <dgm:spPr/>
    </dgm:pt>
    <dgm:pt modelId="{C40C2A6C-90FF-4455-B955-6B87ECB5DA6A}" type="pres">
      <dgm:prSet presAssocID="{0311ED48-F7DF-42A5-8106-7E392E43AF26}" presName="sibTrans" presStyleCnt="0"/>
      <dgm:spPr/>
    </dgm:pt>
    <dgm:pt modelId="{15A2C8EC-2FF2-419C-AD3C-7B6E6A998560}" type="pres">
      <dgm:prSet presAssocID="{9B4AFBBB-48C1-4487-94F3-2A1E525613ED}" presName="compNode" presStyleCnt="0"/>
      <dgm:spPr/>
    </dgm:pt>
    <dgm:pt modelId="{B34C4319-ADB9-4B3B-BFAE-B486723B84CB}" type="pres">
      <dgm:prSet presAssocID="{9B4AFBBB-48C1-4487-94F3-2A1E525613ED}" presName="bgRect" presStyleLbl="bgShp" presStyleIdx="1" presStyleCnt="3"/>
      <dgm:spPr/>
    </dgm:pt>
    <dgm:pt modelId="{FAFC97E4-AA43-43A8-BEAA-A6A90C1456E5}" type="pres">
      <dgm:prSet presAssocID="{9B4AFBBB-48C1-4487-94F3-2A1E525613ED}"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Flowchart"/>
        </a:ext>
      </dgm:extLst>
    </dgm:pt>
    <dgm:pt modelId="{34641D5E-EB89-43FA-83CB-CE3953E52B45}" type="pres">
      <dgm:prSet presAssocID="{9B4AFBBB-48C1-4487-94F3-2A1E525613ED}" presName="spaceRect" presStyleCnt="0"/>
      <dgm:spPr/>
    </dgm:pt>
    <dgm:pt modelId="{0D48BE78-CBF5-4649-A779-7B11A1FE410B}" type="pres">
      <dgm:prSet presAssocID="{9B4AFBBB-48C1-4487-94F3-2A1E525613ED}" presName="parTx" presStyleLbl="revTx" presStyleIdx="1" presStyleCnt="3">
        <dgm:presLayoutVars>
          <dgm:chMax val="0"/>
          <dgm:chPref val="0"/>
        </dgm:presLayoutVars>
      </dgm:prSet>
      <dgm:spPr/>
    </dgm:pt>
    <dgm:pt modelId="{FB58A0FE-CF6C-4FB1-8945-52E7B04519FF}" type="pres">
      <dgm:prSet presAssocID="{1F0E03F6-35E2-4835-9D88-261C80A809A2}" presName="sibTrans" presStyleCnt="0"/>
      <dgm:spPr/>
    </dgm:pt>
    <dgm:pt modelId="{0D2362F8-4623-49A8-AA03-3519FB8DB24F}" type="pres">
      <dgm:prSet presAssocID="{C7BB0B67-8B2B-4D4A-BD62-EB19AA8E6E7F}" presName="compNode" presStyleCnt="0"/>
      <dgm:spPr/>
    </dgm:pt>
    <dgm:pt modelId="{E97A2D70-224F-4F25-9732-283DD45DDF5D}" type="pres">
      <dgm:prSet presAssocID="{C7BB0B67-8B2B-4D4A-BD62-EB19AA8E6E7F}" presName="bgRect" presStyleLbl="bgShp" presStyleIdx="2" presStyleCnt="3"/>
      <dgm:spPr/>
    </dgm:pt>
    <dgm:pt modelId="{0A3B36D8-8300-4733-B356-E6477E44D90C}" type="pres">
      <dgm:prSet presAssocID="{C7BB0B67-8B2B-4D4A-BD62-EB19AA8E6E7F}"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Web Design"/>
        </a:ext>
      </dgm:extLst>
    </dgm:pt>
    <dgm:pt modelId="{24F118F3-F0EB-45D1-B7B9-11344A2892DE}" type="pres">
      <dgm:prSet presAssocID="{C7BB0B67-8B2B-4D4A-BD62-EB19AA8E6E7F}" presName="spaceRect" presStyleCnt="0"/>
      <dgm:spPr/>
    </dgm:pt>
    <dgm:pt modelId="{5C643C28-2E1E-4319-AC64-41EBC73DE825}" type="pres">
      <dgm:prSet presAssocID="{C7BB0B67-8B2B-4D4A-BD62-EB19AA8E6E7F}" presName="parTx" presStyleLbl="revTx" presStyleIdx="2" presStyleCnt="3">
        <dgm:presLayoutVars>
          <dgm:chMax val="0"/>
          <dgm:chPref val="0"/>
        </dgm:presLayoutVars>
      </dgm:prSet>
      <dgm:spPr/>
    </dgm:pt>
  </dgm:ptLst>
  <dgm:cxnLst>
    <dgm:cxn modelId="{5BA88D34-CEC7-43AC-BD74-A05EFD9A49B1}" srcId="{7A25E813-9605-4800-B6CD-D0DC874E62E6}" destId="{198547C4-F806-43A8-B8FF-561CD9F4EFB4}" srcOrd="0" destOrd="0" parTransId="{30E8F3E2-6545-4A3C-80B8-DAF202930325}" sibTransId="{0311ED48-F7DF-42A5-8106-7E392E43AF26}"/>
    <dgm:cxn modelId="{9CD74E39-3C79-4519-B524-80BC832E1E07}" srcId="{7A25E813-9605-4800-B6CD-D0DC874E62E6}" destId="{9B4AFBBB-48C1-4487-94F3-2A1E525613ED}" srcOrd="1" destOrd="0" parTransId="{11D639C3-1CB2-40CA-BC95-677D72C271CC}" sibTransId="{1F0E03F6-35E2-4835-9D88-261C80A809A2}"/>
    <dgm:cxn modelId="{A5C8DB77-B104-418D-948E-5A50C44E5690}" type="presOf" srcId="{9B4AFBBB-48C1-4487-94F3-2A1E525613ED}" destId="{0D48BE78-CBF5-4649-A779-7B11A1FE410B}" srcOrd="0" destOrd="0" presId="urn:microsoft.com/office/officeart/2018/2/layout/IconVerticalSolidList#1"/>
    <dgm:cxn modelId="{7CA2EE86-7A4E-4E91-BF62-662A0BD30E2D}" type="presOf" srcId="{C7BB0B67-8B2B-4D4A-BD62-EB19AA8E6E7F}" destId="{5C643C28-2E1E-4319-AC64-41EBC73DE825}" srcOrd="0" destOrd="0" presId="urn:microsoft.com/office/officeart/2018/2/layout/IconVerticalSolidList#1"/>
    <dgm:cxn modelId="{BDD619CE-7DF3-478C-9E80-9FF736D61356}" type="presOf" srcId="{7A25E813-9605-4800-B6CD-D0DC874E62E6}" destId="{0101337F-5238-42F9-AB01-8DB8D52C3BB7}" srcOrd="0" destOrd="0" presId="urn:microsoft.com/office/officeart/2018/2/layout/IconVerticalSolidList#1"/>
    <dgm:cxn modelId="{2959AFD6-1080-44BD-9B70-C87C342F9BE7}" type="presOf" srcId="{198547C4-F806-43A8-B8FF-561CD9F4EFB4}" destId="{2B3FF200-18B5-47D4-BD15-459DA28F2122}" srcOrd="0" destOrd="0" presId="urn:microsoft.com/office/officeart/2018/2/layout/IconVerticalSolidList#1"/>
    <dgm:cxn modelId="{ABB263E5-47BA-48DA-9D8F-20B78B9F626F}" srcId="{7A25E813-9605-4800-B6CD-D0DC874E62E6}" destId="{C7BB0B67-8B2B-4D4A-BD62-EB19AA8E6E7F}" srcOrd="2" destOrd="0" parTransId="{BD127303-8563-47A5-BE43-88A1D43137F2}" sibTransId="{247C8E79-6928-418D-93F8-6A2B615B8CF8}"/>
    <dgm:cxn modelId="{FBE6B0FA-01E2-4AA5-AFA5-3B01AC3FC18E}" type="presParOf" srcId="{0101337F-5238-42F9-AB01-8DB8D52C3BB7}" destId="{C8DE0418-9D28-4432-80D3-130EDA32C25C}" srcOrd="0" destOrd="0" presId="urn:microsoft.com/office/officeart/2018/2/layout/IconVerticalSolidList#1"/>
    <dgm:cxn modelId="{992599DE-EE07-4522-830A-C60643912CFA}" type="presParOf" srcId="{C8DE0418-9D28-4432-80D3-130EDA32C25C}" destId="{3C519023-2027-45E4-9852-BBA7F1D70978}" srcOrd="0" destOrd="0" presId="urn:microsoft.com/office/officeart/2018/2/layout/IconVerticalSolidList#1"/>
    <dgm:cxn modelId="{68C45DA9-CB65-45EE-819F-616EE567F4EA}" type="presParOf" srcId="{C8DE0418-9D28-4432-80D3-130EDA32C25C}" destId="{003D805F-099C-4744-A22B-34981A1C4CD6}" srcOrd="1" destOrd="0" presId="urn:microsoft.com/office/officeart/2018/2/layout/IconVerticalSolidList#1"/>
    <dgm:cxn modelId="{D55DD1EC-7CA9-4B55-B452-5C5E5D4C31AD}" type="presParOf" srcId="{C8DE0418-9D28-4432-80D3-130EDA32C25C}" destId="{E0A1D7B5-6503-4A35-A47C-65148B9AE1E7}" srcOrd="2" destOrd="0" presId="urn:microsoft.com/office/officeart/2018/2/layout/IconVerticalSolidList#1"/>
    <dgm:cxn modelId="{6F5392AD-A5E5-405A-9F40-DAEAFFEBAAA6}" type="presParOf" srcId="{C8DE0418-9D28-4432-80D3-130EDA32C25C}" destId="{2B3FF200-18B5-47D4-BD15-459DA28F2122}" srcOrd="3" destOrd="0" presId="urn:microsoft.com/office/officeart/2018/2/layout/IconVerticalSolidList#1"/>
    <dgm:cxn modelId="{8250D8A1-93B6-4931-90FA-6FDE5DA863DB}" type="presParOf" srcId="{0101337F-5238-42F9-AB01-8DB8D52C3BB7}" destId="{C40C2A6C-90FF-4455-B955-6B87ECB5DA6A}" srcOrd="1" destOrd="0" presId="urn:microsoft.com/office/officeart/2018/2/layout/IconVerticalSolidList#1"/>
    <dgm:cxn modelId="{7182C4E0-5AA0-46E4-83CD-15FAE302B30A}" type="presParOf" srcId="{0101337F-5238-42F9-AB01-8DB8D52C3BB7}" destId="{15A2C8EC-2FF2-419C-AD3C-7B6E6A998560}" srcOrd="2" destOrd="0" presId="urn:microsoft.com/office/officeart/2018/2/layout/IconVerticalSolidList#1"/>
    <dgm:cxn modelId="{E5F9ABE7-4777-4B3E-97E8-9B927F9C317C}" type="presParOf" srcId="{15A2C8EC-2FF2-419C-AD3C-7B6E6A998560}" destId="{B34C4319-ADB9-4B3B-BFAE-B486723B84CB}" srcOrd="0" destOrd="0" presId="urn:microsoft.com/office/officeart/2018/2/layout/IconVerticalSolidList#1"/>
    <dgm:cxn modelId="{DBE470F7-63DB-45E2-9DB1-D68FC27B9AF6}" type="presParOf" srcId="{15A2C8EC-2FF2-419C-AD3C-7B6E6A998560}" destId="{FAFC97E4-AA43-43A8-BEAA-A6A90C1456E5}" srcOrd="1" destOrd="0" presId="urn:microsoft.com/office/officeart/2018/2/layout/IconVerticalSolidList#1"/>
    <dgm:cxn modelId="{CCC10257-93FC-4F9B-82A4-E9329177B4F9}" type="presParOf" srcId="{15A2C8EC-2FF2-419C-AD3C-7B6E6A998560}" destId="{34641D5E-EB89-43FA-83CB-CE3953E52B45}" srcOrd="2" destOrd="0" presId="urn:microsoft.com/office/officeart/2018/2/layout/IconVerticalSolidList#1"/>
    <dgm:cxn modelId="{D5114EC8-6275-4928-8557-E988481EF681}" type="presParOf" srcId="{15A2C8EC-2FF2-419C-AD3C-7B6E6A998560}" destId="{0D48BE78-CBF5-4649-A779-7B11A1FE410B}" srcOrd="3" destOrd="0" presId="urn:microsoft.com/office/officeart/2018/2/layout/IconVerticalSolidList#1"/>
    <dgm:cxn modelId="{4A6FC4AD-0D6A-4B71-931F-58CC69B932AD}" type="presParOf" srcId="{0101337F-5238-42F9-AB01-8DB8D52C3BB7}" destId="{FB58A0FE-CF6C-4FB1-8945-52E7B04519FF}" srcOrd="3" destOrd="0" presId="urn:microsoft.com/office/officeart/2018/2/layout/IconVerticalSolidList#1"/>
    <dgm:cxn modelId="{B36E57F8-BD0D-4BEE-979D-A0425DD7A799}" type="presParOf" srcId="{0101337F-5238-42F9-AB01-8DB8D52C3BB7}" destId="{0D2362F8-4623-49A8-AA03-3519FB8DB24F}" srcOrd="4" destOrd="0" presId="urn:microsoft.com/office/officeart/2018/2/layout/IconVerticalSolidList#1"/>
    <dgm:cxn modelId="{C88A983E-E519-4A95-AD2D-15D3C378DFC2}" type="presParOf" srcId="{0D2362F8-4623-49A8-AA03-3519FB8DB24F}" destId="{E97A2D70-224F-4F25-9732-283DD45DDF5D}" srcOrd="0" destOrd="0" presId="urn:microsoft.com/office/officeart/2018/2/layout/IconVerticalSolidList#1"/>
    <dgm:cxn modelId="{F96E518B-9555-4B69-9A1D-26548F7865B0}" type="presParOf" srcId="{0D2362F8-4623-49A8-AA03-3519FB8DB24F}" destId="{0A3B36D8-8300-4733-B356-E6477E44D90C}" srcOrd="1" destOrd="0" presId="urn:microsoft.com/office/officeart/2018/2/layout/IconVerticalSolidList#1"/>
    <dgm:cxn modelId="{AD837D9C-E0E9-492F-AD46-31C53F01804F}" type="presParOf" srcId="{0D2362F8-4623-49A8-AA03-3519FB8DB24F}" destId="{24F118F3-F0EB-45D1-B7B9-11344A2892DE}" srcOrd="2" destOrd="0" presId="urn:microsoft.com/office/officeart/2018/2/layout/IconVerticalSolidList#1"/>
    <dgm:cxn modelId="{092FE39D-D8FA-4486-9D37-BD047273A1DB}" type="presParOf" srcId="{0D2362F8-4623-49A8-AA03-3519FB8DB24F}" destId="{5C643C28-2E1E-4319-AC64-41EBC73DE825}" srcOrd="3" destOrd="0" presId="urn:microsoft.com/office/officeart/2018/2/layout/IconVerticalSolid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B9044A1-FA87-460A-82B7-FBF1145A1771}" type="doc">
      <dgm:prSet loTypeId="urn:microsoft.com/office/officeart/2018/2/layout/IconVerticalSolidList#2" loCatId="icon" qsTypeId="urn:microsoft.com/office/officeart/2005/8/quickstyle/simple1" qsCatId="simple" csTypeId="urn:microsoft.com/office/officeart/2018/5/colors/Iconchunking_neutralbg_colorful5" csCatId="colorful" phldr="1"/>
      <dgm:spPr/>
      <dgm:t>
        <a:bodyPr/>
        <a:lstStyle/>
        <a:p>
          <a:endParaRPr lang="en-US"/>
        </a:p>
      </dgm:t>
    </dgm:pt>
    <dgm:pt modelId="{3D87DE1B-4D13-414B-8947-4E3DAFDCF451}">
      <dgm:prSet/>
      <dgm:spPr/>
      <dgm:t>
        <a:bodyPr/>
        <a:lstStyle/>
        <a:p>
          <a:pPr>
            <a:lnSpc>
              <a:spcPct val="100000"/>
            </a:lnSpc>
          </a:pPr>
          <a:r>
            <a:rPr lang="en-US" b="0" i="0" baseline="0"/>
            <a:t>The database has been administered using phpMyAdmin, it's easy to administer the data.</a:t>
          </a:r>
          <a:endParaRPr lang="en-US"/>
        </a:p>
      </dgm:t>
    </dgm:pt>
    <dgm:pt modelId="{42E17155-8539-4394-AD70-F91D94E03DD6}" type="parTrans" cxnId="{578B7358-29BF-4C79-A79D-6784E8AA95D2}">
      <dgm:prSet/>
      <dgm:spPr/>
      <dgm:t>
        <a:bodyPr/>
        <a:lstStyle/>
        <a:p>
          <a:endParaRPr lang="en-US"/>
        </a:p>
      </dgm:t>
    </dgm:pt>
    <dgm:pt modelId="{1C00E7E6-A867-4932-96C2-8624E07568D6}" type="sibTrans" cxnId="{578B7358-29BF-4C79-A79D-6784E8AA95D2}">
      <dgm:prSet/>
      <dgm:spPr/>
      <dgm:t>
        <a:bodyPr/>
        <a:lstStyle/>
        <a:p>
          <a:endParaRPr lang="en-US"/>
        </a:p>
      </dgm:t>
    </dgm:pt>
    <dgm:pt modelId="{A3E33FD4-A1D3-4128-A520-E66AD32247DF}">
      <dgm:prSet/>
      <dgm:spPr/>
      <dgm:t>
        <a:bodyPr/>
        <a:lstStyle/>
        <a:p>
          <a:pPr>
            <a:lnSpc>
              <a:spcPct val="100000"/>
            </a:lnSpc>
          </a:pPr>
          <a:r>
            <a:rPr lang="en-US" b="0" i="0" baseline="0"/>
            <a:t>The structure has been created via SQL script, defining the involved tables and columns thereof.</a:t>
          </a:r>
          <a:endParaRPr lang="en-US"/>
        </a:p>
      </dgm:t>
    </dgm:pt>
    <dgm:pt modelId="{A7123573-8FA8-4629-A2B5-9B10728E822D}" type="parTrans" cxnId="{9DA9F8A7-5BED-46B4-8DF9-3941AF4F01A4}">
      <dgm:prSet/>
      <dgm:spPr/>
      <dgm:t>
        <a:bodyPr/>
        <a:lstStyle/>
        <a:p>
          <a:endParaRPr lang="en-US"/>
        </a:p>
      </dgm:t>
    </dgm:pt>
    <dgm:pt modelId="{4118C547-5A13-436E-8004-DB6D2CDA3F4C}" type="sibTrans" cxnId="{9DA9F8A7-5BED-46B4-8DF9-3941AF4F01A4}">
      <dgm:prSet/>
      <dgm:spPr/>
      <dgm:t>
        <a:bodyPr/>
        <a:lstStyle/>
        <a:p>
          <a:endParaRPr lang="en-US"/>
        </a:p>
      </dgm:t>
    </dgm:pt>
    <dgm:pt modelId="{6CC27926-CEAA-44CA-8DF0-1E7187A179C6}">
      <dgm:prSet/>
      <dgm:spPr/>
      <dgm:t>
        <a:bodyPr/>
        <a:lstStyle/>
        <a:p>
          <a:pPr>
            <a:lnSpc>
              <a:spcPct val="100000"/>
            </a:lnSpc>
          </a:pPr>
          <a:r>
            <a:rPr lang="en-US" b="0" i="0" baseline="0"/>
            <a:t>Using this configuration made the administration of the data straightforward and ensured that all records were well-kept.</a:t>
          </a:r>
          <a:endParaRPr lang="en-US"/>
        </a:p>
      </dgm:t>
    </dgm:pt>
    <dgm:pt modelId="{99F45598-A6C6-4B3E-8A0C-68572CCA9D6A}" type="parTrans" cxnId="{63B20545-DF68-4BC8-B717-1501E7CBDDCC}">
      <dgm:prSet/>
      <dgm:spPr/>
      <dgm:t>
        <a:bodyPr/>
        <a:lstStyle/>
        <a:p>
          <a:endParaRPr lang="en-US"/>
        </a:p>
      </dgm:t>
    </dgm:pt>
    <dgm:pt modelId="{E6696086-AC5F-4E40-9411-2EBD7B57D87D}" type="sibTrans" cxnId="{63B20545-DF68-4BC8-B717-1501E7CBDDCC}">
      <dgm:prSet/>
      <dgm:spPr/>
      <dgm:t>
        <a:bodyPr/>
        <a:lstStyle/>
        <a:p>
          <a:endParaRPr lang="en-US"/>
        </a:p>
      </dgm:t>
    </dgm:pt>
    <dgm:pt modelId="{3FDBF421-AD66-40AD-AC89-0EE278748F40}" type="pres">
      <dgm:prSet presAssocID="{0B9044A1-FA87-460A-82B7-FBF1145A1771}" presName="root" presStyleCnt="0">
        <dgm:presLayoutVars>
          <dgm:dir/>
          <dgm:resizeHandles val="exact"/>
        </dgm:presLayoutVars>
      </dgm:prSet>
      <dgm:spPr/>
    </dgm:pt>
    <dgm:pt modelId="{BD86591B-6E46-458A-9994-943C9672AD54}" type="pres">
      <dgm:prSet presAssocID="{3D87DE1B-4D13-414B-8947-4E3DAFDCF451}" presName="compNode" presStyleCnt="0"/>
      <dgm:spPr/>
    </dgm:pt>
    <dgm:pt modelId="{86F12550-29DC-4F74-8BB1-DD84DC4C96A7}" type="pres">
      <dgm:prSet presAssocID="{3D87DE1B-4D13-414B-8947-4E3DAFDCF451}" presName="bgRect" presStyleLbl="bgShp" presStyleIdx="0" presStyleCnt="3"/>
      <dgm:spPr/>
    </dgm:pt>
    <dgm:pt modelId="{A473327D-4ED8-4C94-A99F-CBEF6E291ABA}" type="pres">
      <dgm:prSet presAssocID="{3D87DE1B-4D13-414B-8947-4E3DAFDCF451}"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tretch>
            <a:fillRect/>
          </a:stretch>
        </a:blipFill>
      </dgm:spPr>
      <dgm:extLst>
        <a:ext uri="{E40237B7-FDA0-4F09-8148-C483321AD2D9}">
          <dgm14:cNvPr xmlns:dgm14="http://schemas.microsoft.com/office/drawing/2010/diagram" id="0" name="" descr="Database"/>
        </a:ext>
      </dgm:extLst>
    </dgm:pt>
    <dgm:pt modelId="{B06595AF-4635-4748-A2CE-0672A3ADB6D6}" type="pres">
      <dgm:prSet presAssocID="{3D87DE1B-4D13-414B-8947-4E3DAFDCF451}" presName="spaceRect" presStyleCnt="0"/>
      <dgm:spPr/>
    </dgm:pt>
    <dgm:pt modelId="{1D863AE2-2E1B-4B9D-BE80-FCB72B669F51}" type="pres">
      <dgm:prSet presAssocID="{3D87DE1B-4D13-414B-8947-4E3DAFDCF451}" presName="parTx" presStyleLbl="revTx" presStyleIdx="0" presStyleCnt="3">
        <dgm:presLayoutVars>
          <dgm:chMax val="0"/>
          <dgm:chPref val="0"/>
        </dgm:presLayoutVars>
      </dgm:prSet>
      <dgm:spPr/>
    </dgm:pt>
    <dgm:pt modelId="{D4A2302A-8032-4713-BE03-3668A7F8E457}" type="pres">
      <dgm:prSet presAssocID="{1C00E7E6-A867-4932-96C2-8624E07568D6}" presName="sibTrans" presStyleCnt="0"/>
      <dgm:spPr/>
    </dgm:pt>
    <dgm:pt modelId="{721F4AA8-5CEE-43DD-9BB8-B22E370F9698}" type="pres">
      <dgm:prSet presAssocID="{A3E33FD4-A1D3-4128-A520-E66AD32247DF}" presName="compNode" presStyleCnt="0"/>
      <dgm:spPr/>
    </dgm:pt>
    <dgm:pt modelId="{8FF1A703-AB56-415E-8A6A-B26D55AE1B7E}" type="pres">
      <dgm:prSet presAssocID="{A3E33FD4-A1D3-4128-A520-E66AD32247DF}" presName="bgRect" presStyleLbl="bgShp" presStyleIdx="1" presStyleCnt="3"/>
      <dgm:spPr/>
    </dgm:pt>
    <dgm:pt modelId="{BA0C8B7A-F430-4B6E-9262-2D6A73F83FDD}" type="pres">
      <dgm:prSet presAssocID="{A3E33FD4-A1D3-4128-A520-E66AD32247DF}"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tretch>
            <a:fillRect/>
          </a:stretch>
        </a:blipFill>
      </dgm:spPr>
      <dgm:extLst>
        <a:ext uri="{E40237B7-FDA0-4F09-8148-C483321AD2D9}">
          <dgm14:cNvPr xmlns:dgm14="http://schemas.microsoft.com/office/drawing/2010/diagram" id="0" name="" descr="Flowchart"/>
        </a:ext>
      </dgm:extLst>
    </dgm:pt>
    <dgm:pt modelId="{C4D19589-55F9-4D9F-A2C9-3F5F6A04E4F9}" type="pres">
      <dgm:prSet presAssocID="{A3E33FD4-A1D3-4128-A520-E66AD32247DF}" presName="spaceRect" presStyleCnt="0"/>
      <dgm:spPr/>
    </dgm:pt>
    <dgm:pt modelId="{F9D7BAD0-1400-4123-9782-59B8BE948956}" type="pres">
      <dgm:prSet presAssocID="{A3E33FD4-A1D3-4128-A520-E66AD32247DF}" presName="parTx" presStyleLbl="revTx" presStyleIdx="1" presStyleCnt="3">
        <dgm:presLayoutVars>
          <dgm:chMax val="0"/>
          <dgm:chPref val="0"/>
        </dgm:presLayoutVars>
      </dgm:prSet>
      <dgm:spPr/>
    </dgm:pt>
    <dgm:pt modelId="{B55AA8C7-7076-415A-BBDF-C41EB241FCFD}" type="pres">
      <dgm:prSet presAssocID="{4118C547-5A13-436E-8004-DB6D2CDA3F4C}" presName="sibTrans" presStyleCnt="0"/>
      <dgm:spPr/>
    </dgm:pt>
    <dgm:pt modelId="{ED7F58C2-B10F-45FE-8297-4B78880C6618}" type="pres">
      <dgm:prSet presAssocID="{6CC27926-CEAA-44CA-8DF0-1E7187A179C6}" presName="compNode" presStyleCnt="0"/>
      <dgm:spPr/>
    </dgm:pt>
    <dgm:pt modelId="{AE84072C-045D-43D3-872B-BD80EC5D1682}" type="pres">
      <dgm:prSet presAssocID="{6CC27926-CEAA-44CA-8DF0-1E7187A179C6}" presName="bgRect" presStyleLbl="bgShp" presStyleIdx="2" presStyleCnt="3"/>
      <dgm:spPr/>
    </dgm:pt>
    <dgm:pt modelId="{9C95B555-EF2A-4271-88C0-ECB9900FA4D8}" type="pres">
      <dgm:prSet presAssocID="{6CC27926-CEAA-44CA-8DF0-1E7187A179C6}"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tretch>
            <a:fillRect/>
          </a:stretch>
        </a:blipFill>
      </dgm:spPr>
      <dgm:extLst>
        <a:ext uri="{E40237B7-FDA0-4F09-8148-C483321AD2D9}">
          <dgm14:cNvPr xmlns:dgm14="http://schemas.microsoft.com/office/drawing/2010/diagram" id="0" name="" descr="Open Folder"/>
        </a:ext>
      </dgm:extLst>
    </dgm:pt>
    <dgm:pt modelId="{7385ECF3-4CE9-4B79-925F-37EDE4E1766F}" type="pres">
      <dgm:prSet presAssocID="{6CC27926-CEAA-44CA-8DF0-1E7187A179C6}" presName="spaceRect" presStyleCnt="0"/>
      <dgm:spPr/>
    </dgm:pt>
    <dgm:pt modelId="{E11B6106-3437-4855-981B-9C98656FB263}" type="pres">
      <dgm:prSet presAssocID="{6CC27926-CEAA-44CA-8DF0-1E7187A179C6}" presName="parTx" presStyleLbl="revTx" presStyleIdx="2" presStyleCnt="3">
        <dgm:presLayoutVars>
          <dgm:chMax val="0"/>
          <dgm:chPref val="0"/>
        </dgm:presLayoutVars>
      </dgm:prSet>
      <dgm:spPr/>
    </dgm:pt>
  </dgm:ptLst>
  <dgm:cxnLst>
    <dgm:cxn modelId="{1E71423F-951E-4B41-9AD9-F495E757629E}" type="presOf" srcId="{6CC27926-CEAA-44CA-8DF0-1E7187A179C6}" destId="{E11B6106-3437-4855-981B-9C98656FB263}" srcOrd="0" destOrd="0" presId="urn:microsoft.com/office/officeart/2018/2/layout/IconVerticalSolidList#2"/>
    <dgm:cxn modelId="{63B20545-DF68-4BC8-B717-1501E7CBDDCC}" srcId="{0B9044A1-FA87-460A-82B7-FBF1145A1771}" destId="{6CC27926-CEAA-44CA-8DF0-1E7187A179C6}" srcOrd="2" destOrd="0" parTransId="{99F45598-A6C6-4B3E-8A0C-68572CCA9D6A}" sibTransId="{E6696086-AC5F-4E40-9411-2EBD7B57D87D}"/>
    <dgm:cxn modelId="{5D907F52-CBDF-6B49-8007-2471A8E08FC3}" type="presOf" srcId="{3D87DE1B-4D13-414B-8947-4E3DAFDCF451}" destId="{1D863AE2-2E1B-4B9D-BE80-FCB72B669F51}" srcOrd="0" destOrd="0" presId="urn:microsoft.com/office/officeart/2018/2/layout/IconVerticalSolidList#2"/>
    <dgm:cxn modelId="{578B7358-29BF-4C79-A79D-6784E8AA95D2}" srcId="{0B9044A1-FA87-460A-82B7-FBF1145A1771}" destId="{3D87DE1B-4D13-414B-8947-4E3DAFDCF451}" srcOrd="0" destOrd="0" parTransId="{42E17155-8539-4394-AD70-F91D94E03DD6}" sibTransId="{1C00E7E6-A867-4932-96C2-8624E07568D6}"/>
    <dgm:cxn modelId="{9DA9F8A7-5BED-46B4-8DF9-3941AF4F01A4}" srcId="{0B9044A1-FA87-460A-82B7-FBF1145A1771}" destId="{A3E33FD4-A1D3-4128-A520-E66AD32247DF}" srcOrd="1" destOrd="0" parTransId="{A7123573-8FA8-4629-A2B5-9B10728E822D}" sibTransId="{4118C547-5A13-436E-8004-DB6D2CDA3F4C}"/>
    <dgm:cxn modelId="{45698FC3-6B5A-9643-85D8-153E2AC7E5B8}" type="presOf" srcId="{A3E33FD4-A1D3-4128-A520-E66AD32247DF}" destId="{F9D7BAD0-1400-4123-9782-59B8BE948956}" srcOrd="0" destOrd="0" presId="urn:microsoft.com/office/officeart/2018/2/layout/IconVerticalSolidList#2"/>
    <dgm:cxn modelId="{5E64FCFE-6F87-6844-AC6A-E0EEC8B18975}" type="presOf" srcId="{0B9044A1-FA87-460A-82B7-FBF1145A1771}" destId="{3FDBF421-AD66-40AD-AC89-0EE278748F40}" srcOrd="0" destOrd="0" presId="urn:microsoft.com/office/officeart/2018/2/layout/IconVerticalSolidList#2"/>
    <dgm:cxn modelId="{4A271E16-A575-9740-B87B-700F5D668AF6}" type="presParOf" srcId="{3FDBF421-AD66-40AD-AC89-0EE278748F40}" destId="{BD86591B-6E46-458A-9994-943C9672AD54}" srcOrd="0" destOrd="0" presId="urn:microsoft.com/office/officeart/2018/2/layout/IconVerticalSolidList#2"/>
    <dgm:cxn modelId="{1E25BAD3-384A-4A46-92B2-FC6026E72313}" type="presParOf" srcId="{BD86591B-6E46-458A-9994-943C9672AD54}" destId="{86F12550-29DC-4F74-8BB1-DD84DC4C96A7}" srcOrd="0" destOrd="0" presId="urn:microsoft.com/office/officeart/2018/2/layout/IconVerticalSolidList#2"/>
    <dgm:cxn modelId="{D331569F-040B-7144-8B1B-687B0DB2E311}" type="presParOf" srcId="{BD86591B-6E46-458A-9994-943C9672AD54}" destId="{A473327D-4ED8-4C94-A99F-CBEF6E291ABA}" srcOrd="1" destOrd="0" presId="urn:microsoft.com/office/officeart/2018/2/layout/IconVerticalSolidList#2"/>
    <dgm:cxn modelId="{3B217C7A-E830-1F41-A3C1-457DD5B0AA2F}" type="presParOf" srcId="{BD86591B-6E46-458A-9994-943C9672AD54}" destId="{B06595AF-4635-4748-A2CE-0672A3ADB6D6}" srcOrd="2" destOrd="0" presId="urn:microsoft.com/office/officeart/2018/2/layout/IconVerticalSolidList#2"/>
    <dgm:cxn modelId="{A813225E-199C-1E41-BCEE-C308060C7A62}" type="presParOf" srcId="{BD86591B-6E46-458A-9994-943C9672AD54}" destId="{1D863AE2-2E1B-4B9D-BE80-FCB72B669F51}" srcOrd="3" destOrd="0" presId="urn:microsoft.com/office/officeart/2018/2/layout/IconVerticalSolidList#2"/>
    <dgm:cxn modelId="{D44535BD-B75E-F145-A222-4E9F74FA1157}" type="presParOf" srcId="{3FDBF421-AD66-40AD-AC89-0EE278748F40}" destId="{D4A2302A-8032-4713-BE03-3668A7F8E457}" srcOrd="1" destOrd="0" presId="urn:microsoft.com/office/officeart/2018/2/layout/IconVerticalSolidList#2"/>
    <dgm:cxn modelId="{F8498F50-1029-FF49-A13F-EBAA5354A45C}" type="presParOf" srcId="{3FDBF421-AD66-40AD-AC89-0EE278748F40}" destId="{721F4AA8-5CEE-43DD-9BB8-B22E370F9698}" srcOrd="2" destOrd="0" presId="urn:microsoft.com/office/officeart/2018/2/layout/IconVerticalSolidList#2"/>
    <dgm:cxn modelId="{E9081811-994E-DD42-A459-F5F8E5857608}" type="presParOf" srcId="{721F4AA8-5CEE-43DD-9BB8-B22E370F9698}" destId="{8FF1A703-AB56-415E-8A6A-B26D55AE1B7E}" srcOrd="0" destOrd="0" presId="urn:microsoft.com/office/officeart/2018/2/layout/IconVerticalSolidList#2"/>
    <dgm:cxn modelId="{E0B566B7-7BE0-EC4E-ABE0-145251849C64}" type="presParOf" srcId="{721F4AA8-5CEE-43DD-9BB8-B22E370F9698}" destId="{BA0C8B7A-F430-4B6E-9262-2D6A73F83FDD}" srcOrd="1" destOrd="0" presId="urn:microsoft.com/office/officeart/2018/2/layout/IconVerticalSolidList#2"/>
    <dgm:cxn modelId="{9EABB824-8A04-7546-ABF7-623F0F7EF3A2}" type="presParOf" srcId="{721F4AA8-5CEE-43DD-9BB8-B22E370F9698}" destId="{C4D19589-55F9-4D9F-A2C9-3F5F6A04E4F9}" srcOrd="2" destOrd="0" presId="urn:microsoft.com/office/officeart/2018/2/layout/IconVerticalSolidList#2"/>
    <dgm:cxn modelId="{9CFFDA19-8579-DC43-A737-D6A042AAE47F}" type="presParOf" srcId="{721F4AA8-5CEE-43DD-9BB8-B22E370F9698}" destId="{F9D7BAD0-1400-4123-9782-59B8BE948956}" srcOrd="3" destOrd="0" presId="urn:microsoft.com/office/officeart/2018/2/layout/IconVerticalSolidList#2"/>
    <dgm:cxn modelId="{794B33C7-581C-7E46-8BBE-4C398A0C45A0}" type="presParOf" srcId="{3FDBF421-AD66-40AD-AC89-0EE278748F40}" destId="{B55AA8C7-7076-415A-BBDF-C41EB241FCFD}" srcOrd="3" destOrd="0" presId="urn:microsoft.com/office/officeart/2018/2/layout/IconVerticalSolidList#2"/>
    <dgm:cxn modelId="{E5F861B1-070B-3E47-B950-593A690DEF94}" type="presParOf" srcId="{3FDBF421-AD66-40AD-AC89-0EE278748F40}" destId="{ED7F58C2-B10F-45FE-8297-4B78880C6618}" srcOrd="4" destOrd="0" presId="urn:microsoft.com/office/officeart/2018/2/layout/IconVerticalSolidList#2"/>
    <dgm:cxn modelId="{895F188E-3DE9-4148-B017-B9D0AD899492}" type="presParOf" srcId="{ED7F58C2-B10F-45FE-8297-4B78880C6618}" destId="{AE84072C-045D-43D3-872B-BD80EC5D1682}" srcOrd="0" destOrd="0" presId="urn:microsoft.com/office/officeart/2018/2/layout/IconVerticalSolidList#2"/>
    <dgm:cxn modelId="{A645194B-1CDE-6F4C-B091-6272CB475E51}" type="presParOf" srcId="{ED7F58C2-B10F-45FE-8297-4B78880C6618}" destId="{9C95B555-EF2A-4271-88C0-ECB9900FA4D8}" srcOrd="1" destOrd="0" presId="urn:microsoft.com/office/officeart/2018/2/layout/IconVerticalSolidList#2"/>
    <dgm:cxn modelId="{5E91CEC4-4657-5D46-934C-39F80F47B317}" type="presParOf" srcId="{ED7F58C2-B10F-45FE-8297-4B78880C6618}" destId="{7385ECF3-4CE9-4B79-925F-37EDE4E1766F}" srcOrd="2" destOrd="0" presId="urn:microsoft.com/office/officeart/2018/2/layout/IconVerticalSolidList#2"/>
    <dgm:cxn modelId="{05FF3059-C34B-154C-B916-1CC97C1402CD}" type="presParOf" srcId="{ED7F58C2-B10F-45FE-8297-4B78880C6618}" destId="{E11B6106-3437-4855-981B-9C98656FB263}" srcOrd="3" destOrd="0" presId="urn:microsoft.com/office/officeart/2018/2/layout/IconVerticalSolid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F8FFEBD-FA41-4099-82F1-41E98D39C988}" type="doc">
      <dgm:prSet loTypeId="urn:microsoft.com/office/officeart/2018/5/layout/IconCircleLabelList#1" loCatId="icon" qsTypeId="urn:microsoft.com/office/officeart/2005/8/quickstyle/simple1" qsCatId="simple" csTypeId="urn:microsoft.com/office/officeart/2018/5/colors/Iconchunking_neutralicon_colorful1" csCatId="colorful" phldr="1"/>
      <dgm:spPr/>
      <dgm:t>
        <a:bodyPr/>
        <a:lstStyle/>
        <a:p>
          <a:endParaRPr lang="en-US"/>
        </a:p>
      </dgm:t>
    </dgm:pt>
    <dgm:pt modelId="{0FA02DC4-98B2-430E-B971-8EBB7E92A78F}">
      <dgm:prSet/>
      <dgm:spPr/>
      <dgm:t>
        <a:bodyPr/>
        <a:lstStyle/>
        <a:p>
          <a:pPr>
            <a:lnSpc>
              <a:spcPct val="100000"/>
            </a:lnSpc>
            <a:defRPr cap="all"/>
          </a:pPr>
          <a:r>
            <a:rPr lang="en-US" b="0" i="0"/>
            <a:t>The web application has successfully combined front-end and back-end technologies to offer fluent functionality for managing currency rates.</a:t>
          </a:r>
          <a:endParaRPr lang="en-US"/>
        </a:p>
      </dgm:t>
    </dgm:pt>
    <dgm:pt modelId="{E9A97BF1-1913-44CE-974F-F5ADBF582F34}" type="parTrans" cxnId="{F46CD45A-500B-4E42-9995-8C268AE273D2}">
      <dgm:prSet/>
      <dgm:spPr/>
      <dgm:t>
        <a:bodyPr/>
        <a:lstStyle/>
        <a:p>
          <a:endParaRPr lang="en-US"/>
        </a:p>
      </dgm:t>
    </dgm:pt>
    <dgm:pt modelId="{B2BE47FD-75B4-4672-9283-1E620014D8FE}" type="sibTrans" cxnId="{F46CD45A-500B-4E42-9995-8C268AE273D2}">
      <dgm:prSet/>
      <dgm:spPr/>
      <dgm:t>
        <a:bodyPr/>
        <a:lstStyle/>
        <a:p>
          <a:endParaRPr lang="en-US"/>
        </a:p>
      </dgm:t>
    </dgm:pt>
    <dgm:pt modelId="{D2AC861F-127A-41A4-BC34-3D4202F07294}">
      <dgm:prSet/>
      <dgm:spPr/>
      <dgm:t>
        <a:bodyPr/>
        <a:lstStyle/>
        <a:p>
          <a:pPr>
            <a:lnSpc>
              <a:spcPct val="100000"/>
            </a:lnSpc>
            <a:defRPr cap="all"/>
          </a:pPr>
          <a:r>
            <a:rPr lang="en-US" b="0" i="0"/>
            <a:t>This application has enabled users to enter and view currency data easily, therefore ensuring that it is securely processed and stored.</a:t>
          </a:r>
          <a:endParaRPr lang="en-US"/>
        </a:p>
      </dgm:t>
    </dgm:pt>
    <dgm:pt modelId="{BB6BD4AD-34C7-4149-A5E5-75B2C8A85F57}" type="parTrans" cxnId="{C783A661-8B37-402F-A0BA-6B0EFA4DB9D4}">
      <dgm:prSet/>
      <dgm:spPr/>
      <dgm:t>
        <a:bodyPr/>
        <a:lstStyle/>
        <a:p>
          <a:endParaRPr lang="en-US"/>
        </a:p>
      </dgm:t>
    </dgm:pt>
    <dgm:pt modelId="{BA13903E-F614-4D71-9166-87A2F35BD657}" type="sibTrans" cxnId="{C783A661-8B37-402F-A0BA-6B0EFA4DB9D4}">
      <dgm:prSet/>
      <dgm:spPr/>
      <dgm:t>
        <a:bodyPr/>
        <a:lstStyle/>
        <a:p>
          <a:endParaRPr lang="en-US"/>
        </a:p>
      </dgm:t>
    </dgm:pt>
    <dgm:pt modelId="{7FD46386-30DB-4E07-96F6-BDC959F76FAA}">
      <dgm:prSet/>
      <dgm:spPr/>
      <dgm:t>
        <a:bodyPr/>
        <a:lstStyle/>
        <a:p>
          <a:pPr>
            <a:lnSpc>
              <a:spcPct val="100000"/>
            </a:lnSpc>
            <a:defRPr cap="all"/>
          </a:pPr>
          <a:r>
            <a:rPr lang="en-US" b="0" i="0"/>
            <a:t>The application not only completes the purpose but also establishes a base for possible further improvements and features in the future.</a:t>
          </a:r>
          <a:endParaRPr lang="en-US"/>
        </a:p>
      </dgm:t>
    </dgm:pt>
    <dgm:pt modelId="{E324186F-5E7F-4A58-8DA9-818A6A9F910C}" type="parTrans" cxnId="{C3650245-11AE-4357-9592-BC0386FBBF0F}">
      <dgm:prSet/>
      <dgm:spPr/>
      <dgm:t>
        <a:bodyPr/>
        <a:lstStyle/>
        <a:p>
          <a:endParaRPr lang="en-US"/>
        </a:p>
      </dgm:t>
    </dgm:pt>
    <dgm:pt modelId="{092BA3D2-D0C6-4997-9055-91BDF73700C1}" type="sibTrans" cxnId="{C3650245-11AE-4357-9592-BC0386FBBF0F}">
      <dgm:prSet/>
      <dgm:spPr/>
      <dgm:t>
        <a:bodyPr/>
        <a:lstStyle/>
        <a:p>
          <a:endParaRPr lang="en-US"/>
        </a:p>
      </dgm:t>
    </dgm:pt>
    <dgm:pt modelId="{D7FB95B5-491E-411D-B205-AC92B45CD65A}" type="pres">
      <dgm:prSet presAssocID="{AF8FFEBD-FA41-4099-82F1-41E98D39C988}" presName="root" presStyleCnt="0">
        <dgm:presLayoutVars>
          <dgm:dir/>
          <dgm:resizeHandles val="exact"/>
        </dgm:presLayoutVars>
      </dgm:prSet>
      <dgm:spPr/>
    </dgm:pt>
    <dgm:pt modelId="{AB6B070A-68AC-4D85-8BFF-0DED1D0FF363}" type="pres">
      <dgm:prSet presAssocID="{0FA02DC4-98B2-430E-B971-8EBB7E92A78F}" presName="compNode" presStyleCnt="0"/>
      <dgm:spPr/>
    </dgm:pt>
    <dgm:pt modelId="{AEFE04BF-1EEE-48C8-AF98-C6322AD195EA}" type="pres">
      <dgm:prSet presAssocID="{0FA02DC4-98B2-430E-B971-8EBB7E92A78F}" presName="iconBgRect" presStyleLbl="bgShp" presStyleIdx="0" presStyleCnt="3"/>
      <dgm:spPr/>
    </dgm:pt>
    <dgm:pt modelId="{3A252C53-AB23-47A0-8E68-D9B0FB201BC6}" type="pres">
      <dgm:prSet presAssocID="{0FA02DC4-98B2-430E-B971-8EBB7E92A78F}"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Processor"/>
        </a:ext>
      </dgm:extLst>
    </dgm:pt>
    <dgm:pt modelId="{CCF351B9-3057-4B82-B8E3-85E52B3FF30E}" type="pres">
      <dgm:prSet presAssocID="{0FA02DC4-98B2-430E-B971-8EBB7E92A78F}" presName="spaceRect" presStyleCnt="0"/>
      <dgm:spPr/>
    </dgm:pt>
    <dgm:pt modelId="{9C457772-0BC9-4B2F-A56D-686591BFE189}" type="pres">
      <dgm:prSet presAssocID="{0FA02DC4-98B2-430E-B971-8EBB7E92A78F}" presName="textRect" presStyleLbl="revTx" presStyleIdx="0" presStyleCnt="3">
        <dgm:presLayoutVars>
          <dgm:chMax val="1"/>
          <dgm:chPref val="1"/>
        </dgm:presLayoutVars>
      </dgm:prSet>
      <dgm:spPr/>
    </dgm:pt>
    <dgm:pt modelId="{40FFFF09-914B-4B44-9C3D-C8A9735F3D58}" type="pres">
      <dgm:prSet presAssocID="{B2BE47FD-75B4-4672-9283-1E620014D8FE}" presName="sibTrans" presStyleCnt="0"/>
      <dgm:spPr/>
    </dgm:pt>
    <dgm:pt modelId="{400F9749-E45A-4E8A-9220-E37497168957}" type="pres">
      <dgm:prSet presAssocID="{D2AC861F-127A-41A4-BC34-3D4202F07294}" presName="compNode" presStyleCnt="0"/>
      <dgm:spPr/>
    </dgm:pt>
    <dgm:pt modelId="{DBEA4B93-CAE1-4596-A7C8-099ECBDBCDC7}" type="pres">
      <dgm:prSet presAssocID="{D2AC861F-127A-41A4-BC34-3D4202F07294}" presName="iconBgRect" presStyleLbl="bgShp" presStyleIdx="1" presStyleCnt="3"/>
      <dgm:spPr/>
    </dgm:pt>
    <dgm:pt modelId="{E4B0C586-CB4E-47CD-A4C6-ECCB0E4EA21F}" type="pres">
      <dgm:prSet presAssocID="{D2AC861F-127A-41A4-BC34-3D4202F07294}"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Lock"/>
        </a:ext>
      </dgm:extLst>
    </dgm:pt>
    <dgm:pt modelId="{4EB1D2D8-171E-4EE8-AFA2-64658776C06E}" type="pres">
      <dgm:prSet presAssocID="{D2AC861F-127A-41A4-BC34-3D4202F07294}" presName="spaceRect" presStyleCnt="0"/>
      <dgm:spPr/>
    </dgm:pt>
    <dgm:pt modelId="{68F6E6AA-DF65-47D4-BCBD-6D56FF68430B}" type="pres">
      <dgm:prSet presAssocID="{D2AC861F-127A-41A4-BC34-3D4202F07294}" presName="textRect" presStyleLbl="revTx" presStyleIdx="1" presStyleCnt="3">
        <dgm:presLayoutVars>
          <dgm:chMax val="1"/>
          <dgm:chPref val="1"/>
        </dgm:presLayoutVars>
      </dgm:prSet>
      <dgm:spPr/>
    </dgm:pt>
    <dgm:pt modelId="{B946F909-C59A-4871-97ED-EABFF1BCE633}" type="pres">
      <dgm:prSet presAssocID="{BA13903E-F614-4D71-9166-87A2F35BD657}" presName="sibTrans" presStyleCnt="0"/>
      <dgm:spPr/>
    </dgm:pt>
    <dgm:pt modelId="{8A65EDA6-96C0-460D-9337-A3412624C739}" type="pres">
      <dgm:prSet presAssocID="{7FD46386-30DB-4E07-96F6-BDC959F76FAA}" presName="compNode" presStyleCnt="0"/>
      <dgm:spPr/>
    </dgm:pt>
    <dgm:pt modelId="{6DE8321A-B5DF-4F51-8231-1709121D687A}" type="pres">
      <dgm:prSet presAssocID="{7FD46386-30DB-4E07-96F6-BDC959F76FAA}" presName="iconBgRect" presStyleLbl="bgShp" presStyleIdx="2" presStyleCnt="3"/>
      <dgm:spPr/>
    </dgm:pt>
    <dgm:pt modelId="{A6D2C476-C85C-40C4-AC95-FC22D51EECA7}" type="pres">
      <dgm:prSet presAssocID="{7FD46386-30DB-4E07-96F6-BDC959F76FAA}" presName="iconRect"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tretch>
            <a:fillRect/>
          </a:stretch>
        </a:blipFill>
        <a:ln>
          <a:noFill/>
        </a:ln>
      </dgm:spPr>
      <dgm:extLst>
        <a:ext uri="{E40237B7-FDA0-4F09-8148-C483321AD2D9}">
          <dgm14:cNvPr xmlns:dgm14="http://schemas.microsoft.com/office/drawing/2010/diagram" id="0" name="" descr="Light Bulb and Gear"/>
        </a:ext>
      </dgm:extLst>
    </dgm:pt>
    <dgm:pt modelId="{8DCE1D31-797D-4731-B794-DC7AA20EFBE9}" type="pres">
      <dgm:prSet presAssocID="{7FD46386-30DB-4E07-96F6-BDC959F76FAA}" presName="spaceRect" presStyleCnt="0"/>
      <dgm:spPr/>
    </dgm:pt>
    <dgm:pt modelId="{DC11E75F-1ABA-49BA-BD44-F335505E52DA}" type="pres">
      <dgm:prSet presAssocID="{7FD46386-30DB-4E07-96F6-BDC959F76FAA}" presName="textRect" presStyleLbl="revTx" presStyleIdx="2" presStyleCnt="3">
        <dgm:presLayoutVars>
          <dgm:chMax val="1"/>
          <dgm:chPref val="1"/>
        </dgm:presLayoutVars>
      </dgm:prSet>
      <dgm:spPr/>
    </dgm:pt>
  </dgm:ptLst>
  <dgm:cxnLst>
    <dgm:cxn modelId="{D32F1138-57BF-A34F-8D64-F9E1E4075432}" type="presOf" srcId="{0FA02DC4-98B2-430E-B971-8EBB7E92A78F}" destId="{9C457772-0BC9-4B2F-A56D-686591BFE189}" srcOrd="0" destOrd="0" presId="urn:microsoft.com/office/officeart/2018/5/layout/IconCircleLabelList#1"/>
    <dgm:cxn modelId="{A5D2473E-094F-C64F-8602-9D76A6CE16AD}" type="presOf" srcId="{AF8FFEBD-FA41-4099-82F1-41E98D39C988}" destId="{D7FB95B5-491E-411D-B205-AC92B45CD65A}" srcOrd="0" destOrd="0" presId="urn:microsoft.com/office/officeart/2018/5/layout/IconCircleLabelList#1"/>
    <dgm:cxn modelId="{C3650245-11AE-4357-9592-BC0386FBBF0F}" srcId="{AF8FFEBD-FA41-4099-82F1-41E98D39C988}" destId="{7FD46386-30DB-4E07-96F6-BDC959F76FAA}" srcOrd="2" destOrd="0" parTransId="{E324186F-5E7F-4A58-8DA9-818A6A9F910C}" sibTransId="{092BA3D2-D0C6-4997-9055-91BDF73700C1}"/>
    <dgm:cxn modelId="{F46CD45A-500B-4E42-9995-8C268AE273D2}" srcId="{AF8FFEBD-FA41-4099-82F1-41E98D39C988}" destId="{0FA02DC4-98B2-430E-B971-8EBB7E92A78F}" srcOrd="0" destOrd="0" parTransId="{E9A97BF1-1913-44CE-974F-F5ADBF582F34}" sibTransId="{B2BE47FD-75B4-4672-9283-1E620014D8FE}"/>
    <dgm:cxn modelId="{C783A661-8B37-402F-A0BA-6B0EFA4DB9D4}" srcId="{AF8FFEBD-FA41-4099-82F1-41E98D39C988}" destId="{D2AC861F-127A-41A4-BC34-3D4202F07294}" srcOrd="1" destOrd="0" parTransId="{BB6BD4AD-34C7-4149-A5E5-75B2C8A85F57}" sibTransId="{BA13903E-F614-4D71-9166-87A2F35BD657}"/>
    <dgm:cxn modelId="{858EBC7A-2A53-C74E-88E1-8318038FE5BB}" type="presOf" srcId="{7FD46386-30DB-4E07-96F6-BDC959F76FAA}" destId="{DC11E75F-1ABA-49BA-BD44-F335505E52DA}" srcOrd="0" destOrd="0" presId="urn:microsoft.com/office/officeart/2018/5/layout/IconCircleLabelList#1"/>
    <dgm:cxn modelId="{6705B7E8-61B9-8B4D-8DCD-264061672F61}" type="presOf" srcId="{D2AC861F-127A-41A4-BC34-3D4202F07294}" destId="{68F6E6AA-DF65-47D4-BCBD-6D56FF68430B}" srcOrd="0" destOrd="0" presId="urn:microsoft.com/office/officeart/2018/5/layout/IconCircleLabelList#1"/>
    <dgm:cxn modelId="{B86EBB04-1506-B144-B4E9-F5BB06C586E5}" type="presParOf" srcId="{D7FB95B5-491E-411D-B205-AC92B45CD65A}" destId="{AB6B070A-68AC-4D85-8BFF-0DED1D0FF363}" srcOrd="0" destOrd="0" presId="urn:microsoft.com/office/officeart/2018/5/layout/IconCircleLabelList#1"/>
    <dgm:cxn modelId="{24385967-8BD5-9B4B-B623-2F4BEBAF86BD}" type="presParOf" srcId="{AB6B070A-68AC-4D85-8BFF-0DED1D0FF363}" destId="{AEFE04BF-1EEE-48C8-AF98-C6322AD195EA}" srcOrd="0" destOrd="0" presId="urn:microsoft.com/office/officeart/2018/5/layout/IconCircleLabelList#1"/>
    <dgm:cxn modelId="{52C55AE0-7D14-F645-A7E4-9295F0D0D99A}" type="presParOf" srcId="{AB6B070A-68AC-4D85-8BFF-0DED1D0FF363}" destId="{3A252C53-AB23-47A0-8E68-D9B0FB201BC6}" srcOrd="1" destOrd="0" presId="urn:microsoft.com/office/officeart/2018/5/layout/IconCircleLabelList#1"/>
    <dgm:cxn modelId="{660256B8-F7C7-E94B-A82A-4BF8729D90D2}" type="presParOf" srcId="{AB6B070A-68AC-4D85-8BFF-0DED1D0FF363}" destId="{CCF351B9-3057-4B82-B8E3-85E52B3FF30E}" srcOrd="2" destOrd="0" presId="urn:microsoft.com/office/officeart/2018/5/layout/IconCircleLabelList#1"/>
    <dgm:cxn modelId="{FC1F47CB-CC4C-1242-A314-3D1C1E196F3D}" type="presParOf" srcId="{AB6B070A-68AC-4D85-8BFF-0DED1D0FF363}" destId="{9C457772-0BC9-4B2F-A56D-686591BFE189}" srcOrd="3" destOrd="0" presId="urn:microsoft.com/office/officeart/2018/5/layout/IconCircleLabelList#1"/>
    <dgm:cxn modelId="{572614B5-C8D4-4F43-9192-D5FAD4393F2C}" type="presParOf" srcId="{D7FB95B5-491E-411D-B205-AC92B45CD65A}" destId="{40FFFF09-914B-4B44-9C3D-C8A9735F3D58}" srcOrd="1" destOrd="0" presId="urn:microsoft.com/office/officeart/2018/5/layout/IconCircleLabelList#1"/>
    <dgm:cxn modelId="{4FFAF738-BAEB-4143-9D6B-080A30F68B73}" type="presParOf" srcId="{D7FB95B5-491E-411D-B205-AC92B45CD65A}" destId="{400F9749-E45A-4E8A-9220-E37497168957}" srcOrd="2" destOrd="0" presId="urn:microsoft.com/office/officeart/2018/5/layout/IconCircleLabelList#1"/>
    <dgm:cxn modelId="{4929DB9C-463E-DD4A-B7E2-0CD0BF6E0F80}" type="presParOf" srcId="{400F9749-E45A-4E8A-9220-E37497168957}" destId="{DBEA4B93-CAE1-4596-A7C8-099ECBDBCDC7}" srcOrd="0" destOrd="0" presId="urn:microsoft.com/office/officeart/2018/5/layout/IconCircleLabelList#1"/>
    <dgm:cxn modelId="{0C7FB4BF-A27F-9E40-BC9D-D717B73C170D}" type="presParOf" srcId="{400F9749-E45A-4E8A-9220-E37497168957}" destId="{E4B0C586-CB4E-47CD-A4C6-ECCB0E4EA21F}" srcOrd="1" destOrd="0" presId="urn:microsoft.com/office/officeart/2018/5/layout/IconCircleLabelList#1"/>
    <dgm:cxn modelId="{CF4EFFC0-169A-D14D-BCA6-5DF3FD3828ED}" type="presParOf" srcId="{400F9749-E45A-4E8A-9220-E37497168957}" destId="{4EB1D2D8-171E-4EE8-AFA2-64658776C06E}" srcOrd="2" destOrd="0" presId="urn:microsoft.com/office/officeart/2018/5/layout/IconCircleLabelList#1"/>
    <dgm:cxn modelId="{0C9E9FAA-38ED-B846-8478-2DE259705406}" type="presParOf" srcId="{400F9749-E45A-4E8A-9220-E37497168957}" destId="{68F6E6AA-DF65-47D4-BCBD-6D56FF68430B}" srcOrd="3" destOrd="0" presId="urn:microsoft.com/office/officeart/2018/5/layout/IconCircleLabelList#1"/>
    <dgm:cxn modelId="{71525C69-9F46-C743-8615-5B94A744BF0C}" type="presParOf" srcId="{D7FB95B5-491E-411D-B205-AC92B45CD65A}" destId="{B946F909-C59A-4871-97ED-EABFF1BCE633}" srcOrd="3" destOrd="0" presId="urn:microsoft.com/office/officeart/2018/5/layout/IconCircleLabelList#1"/>
    <dgm:cxn modelId="{209DF548-B015-3F4A-8EB4-9BC7A19B4AD8}" type="presParOf" srcId="{D7FB95B5-491E-411D-B205-AC92B45CD65A}" destId="{8A65EDA6-96C0-460D-9337-A3412624C739}" srcOrd="4" destOrd="0" presId="urn:microsoft.com/office/officeart/2018/5/layout/IconCircleLabelList#1"/>
    <dgm:cxn modelId="{050DB1FF-40DA-EC47-B858-B9ABBD84B227}" type="presParOf" srcId="{8A65EDA6-96C0-460D-9337-A3412624C739}" destId="{6DE8321A-B5DF-4F51-8231-1709121D687A}" srcOrd="0" destOrd="0" presId="urn:microsoft.com/office/officeart/2018/5/layout/IconCircleLabelList#1"/>
    <dgm:cxn modelId="{3B5F24C6-7297-5D42-9459-2A6673236F8A}" type="presParOf" srcId="{8A65EDA6-96C0-460D-9337-A3412624C739}" destId="{A6D2C476-C85C-40C4-AC95-FC22D51EECA7}" srcOrd="1" destOrd="0" presId="urn:microsoft.com/office/officeart/2018/5/layout/IconCircleLabelList#1"/>
    <dgm:cxn modelId="{0BD9F5CC-020D-CB4A-B0BC-24906F361906}" type="presParOf" srcId="{8A65EDA6-96C0-460D-9337-A3412624C739}" destId="{8DCE1D31-797D-4731-B794-DC7AA20EFBE9}" srcOrd="2" destOrd="0" presId="urn:microsoft.com/office/officeart/2018/5/layout/IconCircleLabelList#1"/>
    <dgm:cxn modelId="{1346E795-5771-3041-B5AC-C2D8E785AA64}" type="presParOf" srcId="{8A65EDA6-96C0-460D-9337-A3412624C739}" destId="{DC11E75F-1ABA-49BA-BD44-F335505E52DA}" srcOrd="3" destOrd="0" presId="urn:microsoft.com/office/officeart/2018/5/layout/IconCircleLabel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519023-2027-45E4-9852-BBA7F1D70978}">
      <dsp:nvSpPr>
        <dsp:cNvPr id="0" name=""/>
        <dsp:cNvSpPr/>
      </dsp:nvSpPr>
      <dsp:spPr>
        <a:xfrm>
          <a:off x="0" y="437"/>
          <a:ext cx="9601200" cy="1023007"/>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03D805F-099C-4744-A22B-34981A1C4CD6}">
      <dsp:nvSpPr>
        <dsp:cNvPr id="0" name=""/>
        <dsp:cNvSpPr/>
      </dsp:nvSpPr>
      <dsp:spPr>
        <a:xfrm>
          <a:off x="309459" y="230613"/>
          <a:ext cx="562654" cy="562654"/>
        </a:xfrm>
        <a:prstGeom prst="rect">
          <a:avLst/>
        </a:prstGeom>
        <a:blipFill>
          <a:blip xmlns:r="http://schemas.openxmlformats.org/officeDocument/2006/relationships" r:embed="rId1">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B3FF200-18B5-47D4-BD15-459DA28F2122}">
      <dsp:nvSpPr>
        <dsp:cNvPr id="0" name=""/>
        <dsp:cNvSpPr/>
      </dsp:nvSpPr>
      <dsp:spPr>
        <a:xfrm>
          <a:off x="1181573" y="437"/>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844550">
            <a:lnSpc>
              <a:spcPct val="100000"/>
            </a:lnSpc>
            <a:spcBef>
              <a:spcPct val="0"/>
            </a:spcBef>
            <a:spcAft>
              <a:spcPct val="35000"/>
            </a:spcAft>
            <a:buNone/>
          </a:pPr>
          <a:r>
            <a:rPr lang="en-US" sz="1900" b="0" i="0" kern="1200" baseline="0"/>
            <a:t>This web application focuses on the management of currency rates</a:t>
          </a:r>
          <a:endParaRPr lang="en-US" sz="1900" kern="1200"/>
        </a:p>
      </dsp:txBody>
      <dsp:txXfrm>
        <a:off x="1181573" y="437"/>
        <a:ext cx="8419626" cy="1023007"/>
      </dsp:txXfrm>
    </dsp:sp>
    <dsp:sp modelId="{B34C4319-ADB9-4B3B-BFAE-B486723B84CB}">
      <dsp:nvSpPr>
        <dsp:cNvPr id="0" name=""/>
        <dsp:cNvSpPr/>
      </dsp:nvSpPr>
      <dsp:spPr>
        <a:xfrm>
          <a:off x="0" y="1279196"/>
          <a:ext cx="9601200" cy="1023007"/>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FC97E4-AA43-43A8-BEAA-A6A90C1456E5}">
      <dsp:nvSpPr>
        <dsp:cNvPr id="0" name=""/>
        <dsp:cNvSpPr/>
      </dsp:nvSpPr>
      <dsp:spPr>
        <a:xfrm>
          <a:off x="309459" y="1509372"/>
          <a:ext cx="562654" cy="562654"/>
        </a:xfrm>
        <a:prstGeom prst="rect">
          <a:avLst/>
        </a:prstGeom>
        <a:blipFill>
          <a:blip xmlns:r="http://schemas.openxmlformats.org/officeDocument/2006/relationships" r:embed="rId2">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0D48BE78-CBF5-4649-A779-7B11A1FE410B}">
      <dsp:nvSpPr>
        <dsp:cNvPr id="0" name=""/>
        <dsp:cNvSpPr/>
      </dsp:nvSpPr>
      <dsp:spPr>
        <a:xfrm>
          <a:off x="1181573" y="1279196"/>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844550">
            <a:lnSpc>
              <a:spcPct val="100000"/>
            </a:lnSpc>
            <a:spcBef>
              <a:spcPct val="0"/>
            </a:spcBef>
            <a:spcAft>
              <a:spcPct val="35000"/>
            </a:spcAft>
            <a:buNone/>
          </a:pPr>
          <a:r>
            <a:rPr lang="en-US" sz="1900" b="0" i="0" kern="1200" baseline="0"/>
            <a:t>The application will produce existing rates, and a new data input will be taken without interruption to view all the rates.</a:t>
          </a:r>
          <a:endParaRPr lang="en-US" sz="1900" kern="1200"/>
        </a:p>
      </dsp:txBody>
      <dsp:txXfrm>
        <a:off x="1181573" y="1279196"/>
        <a:ext cx="8419626" cy="1023007"/>
      </dsp:txXfrm>
    </dsp:sp>
    <dsp:sp modelId="{E97A2D70-224F-4F25-9732-283DD45DDF5D}">
      <dsp:nvSpPr>
        <dsp:cNvPr id="0" name=""/>
        <dsp:cNvSpPr/>
      </dsp:nvSpPr>
      <dsp:spPr>
        <a:xfrm>
          <a:off x="0" y="2557955"/>
          <a:ext cx="9601200" cy="1023007"/>
        </a:xfrm>
        <a:prstGeom prst="roundRect">
          <a:avLst>
            <a:gd name="adj" fmla="val 10000"/>
          </a:avLst>
        </a:prstGeom>
        <a:solidFill>
          <a:schemeClr val="dk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A3B36D8-8300-4733-B356-E6477E44D90C}">
      <dsp:nvSpPr>
        <dsp:cNvPr id="0" name=""/>
        <dsp:cNvSpPr/>
      </dsp:nvSpPr>
      <dsp:spPr>
        <a:xfrm>
          <a:off x="309459" y="2788132"/>
          <a:ext cx="562654" cy="562654"/>
        </a:xfrm>
        <a:prstGeom prst="rect">
          <a:avLst/>
        </a:prstGeom>
        <a:blipFill>
          <a:blip xmlns:r="http://schemas.openxmlformats.org/officeDocument/2006/relationships" r:embed="rId3">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5C643C28-2E1E-4319-AC64-41EBC73DE825}">
      <dsp:nvSpPr>
        <dsp:cNvPr id="0" name=""/>
        <dsp:cNvSpPr/>
      </dsp:nvSpPr>
      <dsp:spPr>
        <a:xfrm>
          <a:off x="1181573" y="2557955"/>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844550">
            <a:lnSpc>
              <a:spcPct val="100000"/>
            </a:lnSpc>
            <a:spcBef>
              <a:spcPct val="0"/>
            </a:spcBef>
            <a:spcAft>
              <a:spcPct val="35000"/>
            </a:spcAft>
            <a:buNone/>
          </a:pPr>
          <a:r>
            <a:rPr lang="en-US" sz="1900" b="0" i="0" kern="1200" baseline="0"/>
            <a:t>Different technologies and frameworks have been used for the creation of this project to design an interactive interface and a powerful backend system.</a:t>
          </a:r>
          <a:endParaRPr lang="en-US" sz="1900" kern="1200"/>
        </a:p>
      </dsp:txBody>
      <dsp:txXfrm>
        <a:off x="1181573" y="2557955"/>
        <a:ext cx="8419626" cy="1023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F12550-29DC-4F74-8BB1-DD84DC4C96A7}">
      <dsp:nvSpPr>
        <dsp:cNvPr id="0" name=""/>
        <dsp:cNvSpPr/>
      </dsp:nvSpPr>
      <dsp:spPr>
        <a:xfrm>
          <a:off x="0" y="437"/>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473327D-4ED8-4C94-A99F-CBEF6E291ABA}">
      <dsp:nvSpPr>
        <dsp:cNvPr id="0" name=""/>
        <dsp:cNvSpPr/>
      </dsp:nvSpPr>
      <dsp:spPr>
        <a:xfrm>
          <a:off x="309459" y="230613"/>
          <a:ext cx="562654" cy="562654"/>
        </a:xfrm>
        <a:prstGeom prst="rect">
          <a:avLst/>
        </a:prstGeom>
        <a:blipFill>
          <a:blip xmlns:r="http://schemas.openxmlformats.org/officeDocument/2006/relationships" r:embed="rId1">
            <a:extLst>
              <a:ext uri="{28A0092B-C50C-407E-A947-70E740481C1C}">
                <a14:useLocalDpi xmlns:a14="http://schemas.microsoft.com/office/drawing/2010/main" val="0"/>
              </a:ext>
            </a:extLst>
          </a:blip>
          <a:stretch>
            <a:fillRect/>
          </a:stretch>
        </a:blipFill>
        <a:ln w="34925" cap="flat" cmpd="sng" algn="in">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863AE2-2E1B-4B9D-BE80-FCB72B669F51}">
      <dsp:nvSpPr>
        <dsp:cNvPr id="0" name=""/>
        <dsp:cNvSpPr/>
      </dsp:nvSpPr>
      <dsp:spPr>
        <a:xfrm>
          <a:off x="1181573" y="437"/>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100000"/>
            </a:lnSpc>
            <a:spcBef>
              <a:spcPct val="0"/>
            </a:spcBef>
            <a:spcAft>
              <a:spcPct val="35000"/>
            </a:spcAft>
            <a:buNone/>
          </a:pPr>
          <a:r>
            <a:rPr lang="en-US" sz="2500" b="0" i="0" kern="1200" baseline="0"/>
            <a:t>The database has been administered using phpMyAdmin, it's easy to administer the data.</a:t>
          </a:r>
          <a:endParaRPr lang="en-US" sz="2500" kern="1200"/>
        </a:p>
      </dsp:txBody>
      <dsp:txXfrm>
        <a:off x="1181573" y="437"/>
        <a:ext cx="8419626" cy="1023007"/>
      </dsp:txXfrm>
    </dsp:sp>
    <dsp:sp modelId="{8FF1A703-AB56-415E-8A6A-B26D55AE1B7E}">
      <dsp:nvSpPr>
        <dsp:cNvPr id="0" name=""/>
        <dsp:cNvSpPr/>
      </dsp:nvSpPr>
      <dsp:spPr>
        <a:xfrm>
          <a:off x="0" y="1279196"/>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0C8B7A-F430-4B6E-9262-2D6A73F83FDD}">
      <dsp:nvSpPr>
        <dsp:cNvPr id="0" name=""/>
        <dsp:cNvSpPr/>
      </dsp:nvSpPr>
      <dsp:spPr>
        <a:xfrm>
          <a:off x="309459" y="1509372"/>
          <a:ext cx="562654" cy="562654"/>
        </a:xfrm>
        <a:prstGeom prst="rect">
          <a:avLst/>
        </a:prstGeom>
        <a:blipFill>
          <a:blip xmlns:r="http://schemas.openxmlformats.org/officeDocument/2006/relationships" r:embed="rId2">
            <a:extLst>
              <a:ext uri="{28A0092B-C50C-407E-A947-70E740481C1C}">
                <a14:useLocalDpi xmlns:a14="http://schemas.microsoft.com/office/drawing/2010/main" val="0"/>
              </a:ext>
            </a:extLst>
          </a:blip>
          <a:stretch>
            <a:fillRect/>
          </a:stretch>
        </a:blipFill>
        <a:ln w="34925" cap="flat" cmpd="sng" algn="in">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9D7BAD0-1400-4123-9782-59B8BE948956}">
      <dsp:nvSpPr>
        <dsp:cNvPr id="0" name=""/>
        <dsp:cNvSpPr/>
      </dsp:nvSpPr>
      <dsp:spPr>
        <a:xfrm>
          <a:off x="1181573" y="1279196"/>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100000"/>
            </a:lnSpc>
            <a:spcBef>
              <a:spcPct val="0"/>
            </a:spcBef>
            <a:spcAft>
              <a:spcPct val="35000"/>
            </a:spcAft>
            <a:buNone/>
          </a:pPr>
          <a:r>
            <a:rPr lang="en-US" sz="2500" b="0" i="0" kern="1200" baseline="0"/>
            <a:t>The structure has been created via SQL script, defining the involved tables and columns thereof.</a:t>
          </a:r>
          <a:endParaRPr lang="en-US" sz="2500" kern="1200"/>
        </a:p>
      </dsp:txBody>
      <dsp:txXfrm>
        <a:off x="1181573" y="1279196"/>
        <a:ext cx="8419626" cy="1023007"/>
      </dsp:txXfrm>
    </dsp:sp>
    <dsp:sp modelId="{AE84072C-045D-43D3-872B-BD80EC5D1682}">
      <dsp:nvSpPr>
        <dsp:cNvPr id="0" name=""/>
        <dsp:cNvSpPr/>
      </dsp:nvSpPr>
      <dsp:spPr>
        <a:xfrm>
          <a:off x="0" y="2557955"/>
          <a:ext cx="9601200" cy="102300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95B555-EF2A-4271-88C0-ECB9900FA4D8}">
      <dsp:nvSpPr>
        <dsp:cNvPr id="0" name=""/>
        <dsp:cNvSpPr/>
      </dsp:nvSpPr>
      <dsp:spPr>
        <a:xfrm>
          <a:off x="309459" y="2788132"/>
          <a:ext cx="562654" cy="562654"/>
        </a:xfrm>
        <a:prstGeom prst="rect">
          <a:avLst/>
        </a:prstGeom>
        <a:blipFill>
          <a:blip xmlns:r="http://schemas.openxmlformats.org/officeDocument/2006/relationships" r:embed="rId3">
            <a:extLst>
              <a:ext uri="{28A0092B-C50C-407E-A947-70E740481C1C}">
                <a14:useLocalDpi xmlns:a14="http://schemas.microsoft.com/office/drawing/2010/main" val="0"/>
              </a:ext>
            </a:extLst>
          </a:blip>
          <a:stretch>
            <a:fillRect/>
          </a:stretch>
        </a:blipFill>
        <a:ln w="34925" cap="flat" cmpd="sng" algn="in">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11B6106-3437-4855-981B-9C98656FB263}">
      <dsp:nvSpPr>
        <dsp:cNvPr id="0" name=""/>
        <dsp:cNvSpPr/>
      </dsp:nvSpPr>
      <dsp:spPr>
        <a:xfrm>
          <a:off x="1181573" y="2557955"/>
          <a:ext cx="8419626" cy="10230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8268" tIns="108268" rIns="108268" bIns="108268" numCol="1" spcCol="1270" anchor="ctr" anchorCtr="0">
          <a:noAutofit/>
        </a:bodyPr>
        <a:lstStyle/>
        <a:p>
          <a:pPr marL="0" lvl="0" indent="0" algn="l" defTabSz="1111250">
            <a:lnSpc>
              <a:spcPct val="100000"/>
            </a:lnSpc>
            <a:spcBef>
              <a:spcPct val="0"/>
            </a:spcBef>
            <a:spcAft>
              <a:spcPct val="35000"/>
            </a:spcAft>
            <a:buNone/>
          </a:pPr>
          <a:r>
            <a:rPr lang="en-US" sz="2500" b="0" i="0" kern="1200" baseline="0"/>
            <a:t>Using this configuration made the administration of the data straightforward and ensured that all records were well-kept.</a:t>
          </a:r>
          <a:endParaRPr lang="en-US" sz="2500" kern="1200"/>
        </a:p>
      </dsp:txBody>
      <dsp:txXfrm>
        <a:off x="1181573" y="2557955"/>
        <a:ext cx="8419626" cy="102300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FE04BF-1EEE-48C8-AF98-C6322AD195EA}">
      <dsp:nvSpPr>
        <dsp:cNvPr id="0" name=""/>
        <dsp:cNvSpPr/>
      </dsp:nvSpPr>
      <dsp:spPr>
        <a:xfrm>
          <a:off x="1374806" y="1615"/>
          <a:ext cx="1096927" cy="1096927"/>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A252C53-AB23-47A0-8E68-D9B0FB201BC6}">
      <dsp:nvSpPr>
        <dsp:cNvPr id="0" name=""/>
        <dsp:cNvSpPr/>
      </dsp:nvSpPr>
      <dsp:spPr>
        <a:xfrm>
          <a:off x="1608577" y="235386"/>
          <a:ext cx="629384" cy="629384"/>
        </a:xfrm>
        <a:prstGeom prst="rect">
          <a:avLst/>
        </a:prstGeom>
        <a:blipFill>
          <a:blip xmlns:r="http://schemas.openxmlformats.org/officeDocument/2006/relationships" r:embed="rId1">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9C457772-0BC9-4B2F-A56D-686591BFE189}">
      <dsp:nvSpPr>
        <dsp:cNvPr id="0" name=""/>
        <dsp:cNvSpPr/>
      </dsp:nvSpPr>
      <dsp:spPr>
        <a:xfrm>
          <a:off x="1024149" y="1440208"/>
          <a:ext cx="1798242" cy="1123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b="0" i="0" kern="1200"/>
            <a:t>The web application has successfully combined front-end and back-end technologies to offer fluent functionality for managing currency rates.</a:t>
          </a:r>
          <a:endParaRPr lang="en-US" sz="1100" kern="1200"/>
        </a:p>
      </dsp:txBody>
      <dsp:txXfrm>
        <a:off x="1024149" y="1440208"/>
        <a:ext cx="1798242" cy="1123901"/>
      </dsp:txXfrm>
    </dsp:sp>
    <dsp:sp modelId="{DBEA4B93-CAE1-4596-A7C8-099ECBDBCDC7}">
      <dsp:nvSpPr>
        <dsp:cNvPr id="0" name=""/>
        <dsp:cNvSpPr/>
      </dsp:nvSpPr>
      <dsp:spPr>
        <a:xfrm>
          <a:off x="3487740" y="1615"/>
          <a:ext cx="1096927" cy="1096927"/>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B0C586-CB4E-47CD-A4C6-ECCB0E4EA21F}">
      <dsp:nvSpPr>
        <dsp:cNvPr id="0" name=""/>
        <dsp:cNvSpPr/>
      </dsp:nvSpPr>
      <dsp:spPr>
        <a:xfrm>
          <a:off x="3721512" y="235386"/>
          <a:ext cx="629384" cy="629384"/>
        </a:xfrm>
        <a:prstGeom prst="rect">
          <a:avLst/>
        </a:prstGeom>
        <a:blipFill>
          <a:blip xmlns:r="http://schemas.openxmlformats.org/officeDocument/2006/relationships" r:embed="rId2">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68F6E6AA-DF65-47D4-BCBD-6D56FF68430B}">
      <dsp:nvSpPr>
        <dsp:cNvPr id="0" name=""/>
        <dsp:cNvSpPr/>
      </dsp:nvSpPr>
      <dsp:spPr>
        <a:xfrm>
          <a:off x="3137083" y="1440208"/>
          <a:ext cx="1798242" cy="1123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b="0" i="0" kern="1200"/>
            <a:t>This application has enabled users to enter and view currency data easily, therefore ensuring that it is securely processed and stored.</a:t>
          </a:r>
          <a:endParaRPr lang="en-US" sz="1100" kern="1200"/>
        </a:p>
      </dsp:txBody>
      <dsp:txXfrm>
        <a:off x="3137083" y="1440208"/>
        <a:ext cx="1798242" cy="1123901"/>
      </dsp:txXfrm>
    </dsp:sp>
    <dsp:sp modelId="{6DE8321A-B5DF-4F51-8231-1709121D687A}">
      <dsp:nvSpPr>
        <dsp:cNvPr id="0" name=""/>
        <dsp:cNvSpPr/>
      </dsp:nvSpPr>
      <dsp:spPr>
        <a:xfrm>
          <a:off x="2431273" y="3013670"/>
          <a:ext cx="1096927" cy="1096927"/>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D2C476-C85C-40C4-AC95-FC22D51EECA7}">
      <dsp:nvSpPr>
        <dsp:cNvPr id="0" name=""/>
        <dsp:cNvSpPr/>
      </dsp:nvSpPr>
      <dsp:spPr>
        <a:xfrm>
          <a:off x="2665045" y="3247442"/>
          <a:ext cx="629384" cy="629384"/>
        </a:xfrm>
        <a:prstGeom prst="rect">
          <a:avLst/>
        </a:prstGeom>
        <a:blipFill>
          <a:blip xmlns:r="http://schemas.openxmlformats.org/officeDocument/2006/relationships" r:embed="rId3">
            <a:extLst>
              <a:ext uri="{28A0092B-C50C-407E-A947-70E740481C1C}">
                <a14:useLocalDpi xmlns:a14="http://schemas.microsoft.com/office/drawing/2010/main" val="0"/>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DC11E75F-1ABA-49BA-BD44-F335505E52DA}">
      <dsp:nvSpPr>
        <dsp:cNvPr id="0" name=""/>
        <dsp:cNvSpPr/>
      </dsp:nvSpPr>
      <dsp:spPr>
        <a:xfrm>
          <a:off x="2080616" y="4452264"/>
          <a:ext cx="1798242" cy="11239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cap="all"/>
          </a:pPr>
          <a:r>
            <a:rPr lang="en-US" sz="1100" b="0" i="0" kern="1200"/>
            <a:t>The application not only completes the purpose but also establishes a base for possible further improvements and features in the future.</a:t>
          </a:r>
          <a:endParaRPr lang="en-US" sz="1100" kern="1200"/>
        </a:p>
      </dsp:txBody>
      <dsp:txXfrm>
        <a:off x="2080616" y="4452264"/>
        <a:ext cx="1798242" cy="112390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1">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2">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5/layout/IconCircleLabelList#1">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5F0DF0-4BB4-2D8E-0402-F2861E3BF3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IN"/>
          </a:p>
        </p:txBody>
      </p:sp>
      <p:sp>
        <p:nvSpPr>
          <p:cNvPr id="3" name="Date Placeholder 2">
            <a:extLst>
              <a:ext uri="{FF2B5EF4-FFF2-40B4-BE49-F238E27FC236}">
                <a16:creationId xmlns:a16="http://schemas.microsoft.com/office/drawing/2014/main" id="{643BEA6F-1A70-3072-0E49-43D597C32A5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defRPr>
            </a:lvl1pPr>
          </a:lstStyle>
          <a:p>
            <a:pPr>
              <a:defRPr/>
            </a:pPr>
            <a:fld id="{8F8F4D58-169A-DA4B-B23C-151F08DA0E8E}" type="datetimeFigureOut">
              <a:rPr lang="en-IN"/>
              <a:pPr>
                <a:defRPr/>
              </a:pPr>
              <a:t>24/10/24</a:t>
            </a:fld>
            <a:endParaRPr lang="en-IN"/>
          </a:p>
        </p:txBody>
      </p:sp>
      <p:sp>
        <p:nvSpPr>
          <p:cNvPr id="4" name="Slide Image Placeholder 3">
            <a:extLst>
              <a:ext uri="{FF2B5EF4-FFF2-40B4-BE49-F238E27FC236}">
                <a16:creationId xmlns:a16="http://schemas.microsoft.com/office/drawing/2014/main" id="{3EC73108-47C4-4F92-FF8F-4D79E13CC436}"/>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a:extLst>
              <a:ext uri="{FF2B5EF4-FFF2-40B4-BE49-F238E27FC236}">
                <a16:creationId xmlns:a16="http://schemas.microsoft.com/office/drawing/2014/main" id="{F7434A68-6DA3-0941-C48C-01524104A85D}"/>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a:extLst>
              <a:ext uri="{FF2B5EF4-FFF2-40B4-BE49-F238E27FC236}">
                <a16:creationId xmlns:a16="http://schemas.microsoft.com/office/drawing/2014/main" id="{8DCAEEF6-D113-B28F-6A66-56230925B711}"/>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IN"/>
          </a:p>
        </p:txBody>
      </p:sp>
      <p:sp>
        <p:nvSpPr>
          <p:cNvPr id="7" name="Slide Number Placeholder 6">
            <a:extLst>
              <a:ext uri="{FF2B5EF4-FFF2-40B4-BE49-F238E27FC236}">
                <a16:creationId xmlns:a16="http://schemas.microsoft.com/office/drawing/2014/main" id="{17B9CCEF-FC8F-A8BA-A53B-997BE3ADE2B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smtClean="0">
                <a:latin typeface="+mn-lt"/>
              </a:defRPr>
            </a:lvl1pPr>
          </a:lstStyle>
          <a:p>
            <a:pPr>
              <a:defRPr/>
            </a:pPr>
            <a:fld id="{D3302A72-8DFA-CF44-8C59-9E0F3F12E539}" type="slidenum">
              <a:rPr lang="en-IN"/>
              <a:pPr>
                <a:defRPr/>
              </a:pPr>
              <a:t>‹#›</a:t>
            </a:fld>
            <a:endParaRPr lang="en-IN"/>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digitalcommons.georgiasouthern.edu/cgi/viewcontent.cgi?article=3883&amp;context=etd"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www.theseus.fi/bitstream/handle/10024/334447/Baidauletov%20D.%20%26%20Salehin%20F.%20-%20Integrating%20Modern%20Front-End%20Methodologies%20and%20Workflow%20in%20the%20Context%20of%20E-Commerce.pdf?sequence=2" TargetMode="External"/><Relationship Id="rId4" Type="http://schemas.openxmlformats.org/officeDocument/2006/relationships/hyperlink" Target="https://link.springer.com/article/10.1007/s10489-022-04278-6"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Slide Image Placeholder 1">
            <a:extLst>
              <a:ext uri="{FF2B5EF4-FFF2-40B4-BE49-F238E27FC236}">
                <a16:creationId xmlns:a16="http://schemas.microsoft.com/office/drawing/2014/main" id="{A3C3E02D-86E1-8B1F-AE52-41CD93600AB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4" name="Notes Placeholder 2">
            <a:extLst>
              <a:ext uri="{FF2B5EF4-FFF2-40B4-BE49-F238E27FC236}">
                <a16:creationId xmlns:a16="http://schemas.microsoft.com/office/drawing/2014/main" id="{A19E7DA3-1A95-B97D-BFD6-E90264420556}"/>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8195" name="Slide Number Placeholder 3">
            <a:extLst>
              <a:ext uri="{FF2B5EF4-FFF2-40B4-BE49-F238E27FC236}">
                <a16:creationId xmlns:a16="http://schemas.microsoft.com/office/drawing/2014/main" id="{4024D981-FDCF-8266-8FBF-E99145C19A8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E418329F-91B9-DF4A-ADCA-125FE619F4DA}" type="slidenum">
              <a:rPr lang="en-IN" altLang="en-US">
                <a:latin typeface="Aptos" panose="020B0004020202020204" pitchFamily="34" charset="0"/>
              </a:rPr>
              <a:pPr fontAlgn="base">
                <a:spcBef>
                  <a:spcPct val="0"/>
                </a:spcBef>
                <a:spcAft>
                  <a:spcPct val="0"/>
                </a:spcAft>
              </a:pPr>
              <a:t>1</a:t>
            </a:fld>
            <a:endParaRPr lang="en-IN" altLang="en-US">
              <a:latin typeface="Aptos" panose="020B00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Slide Image Placeholder 1">
            <a:extLst>
              <a:ext uri="{FF2B5EF4-FFF2-40B4-BE49-F238E27FC236}">
                <a16:creationId xmlns:a16="http://schemas.microsoft.com/office/drawing/2014/main" id="{EDFE5B27-01FE-1A10-26CC-B57145AFD57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2" name="Notes Placeholder 2">
            <a:extLst>
              <a:ext uri="{FF2B5EF4-FFF2-40B4-BE49-F238E27FC236}">
                <a16:creationId xmlns:a16="http://schemas.microsoft.com/office/drawing/2014/main" id="{61B293EA-5E1D-8582-C069-EF190BDC3D60}"/>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This web application focuses on the management of currency rates. The application will produce existing rates, and a new data input will be taken without interruption to view all the rates. Different technologies and frameworks have been used for the creation of this project to design an interactive interface and a powerful backend system.</a:t>
            </a:r>
            <a:endParaRPr lang="en-IN" altLang="en-US"/>
          </a:p>
        </p:txBody>
      </p:sp>
      <p:sp>
        <p:nvSpPr>
          <p:cNvPr id="10243" name="Slide Number Placeholder 3">
            <a:extLst>
              <a:ext uri="{FF2B5EF4-FFF2-40B4-BE49-F238E27FC236}">
                <a16:creationId xmlns:a16="http://schemas.microsoft.com/office/drawing/2014/main" id="{33DBE177-9B46-75A0-8E38-9D2C6786A345}"/>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5C3393A0-59A4-F044-BE6F-E53A09E0906B}" type="slidenum">
              <a:rPr lang="en-IN" altLang="en-US">
                <a:latin typeface="Aptos" panose="020B0004020202020204" pitchFamily="34" charset="0"/>
              </a:rPr>
              <a:pPr fontAlgn="base">
                <a:spcBef>
                  <a:spcPct val="0"/>
                </a:spcBef>
                <a:spcAft>
                  <a:spcPct val="0"/>
                </a:spcAft>
              </a:pPr>
              <a:t>2</a:t>
            </a:fld>
            <a:endParaRPr lang="en-IN" altLang="en-US">
              <a:latin typeface="Aptos" panose="020B00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Slide Image Placeholder 1">
            <a:extLst>
              <a:ext uri="{FF2B5EF4-FFF2-40B4-BE49-F238E27FC236}">
                <a16:creationId xmlns:a16="http://schemas.microsoft.com/office/drawing/2014/main" id="{3CF4FE6E-8B43-6EA4-99A9-36A3DEA59082}"/>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0" name="Notes Placeholder 2">
            <a:extLst>
              <a:ext uri="{FF2B5EF4-FFF2-40B4-BE49-F238E27FC236}">
                <a16:creationId xmlns:a16="http://schemas.microsoft.com/office/drawing/2014/main" id="{E4B75F7C-ED81-EAA7-DD45-0889A5EC7C8D}"/>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This web application focuses on the management of currency rates. The application will produce existing rates, and a new data input will be taken without interruption to view all the rates. Different technologies and frameworks have been used for the creation of this project to design an interactive interface and a powerful backend system.</a:t>
            </a:r>
            <a:endParaRPr lang="en-IN" altLang="en-US"/>
          </a:p>
        </p:txBody>
      </p:sp>
      <p:sp>
        <p:nvSpPr>
          <p:cNvPr id="12291" name="Slide Number Placeholder 3">
            <a:extLst>
              <a:ext uri="{FF2B5EF4-FFF2-40B4-BE49-F238E27FC236}">
                <a16:creationId xmlns:a16="http://schemas.microsoft.com/office/drawing/2014/main" id="{0C3F119E-3673-52DE-0C83-710C2704D2F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E032E7C0-CB61-EF4C-B400-A4ED607E4AA6}" type="slidenum">
              <a:rPr lang="en-IN" altLang="en-US">
                <a:latin typeface="Aptos" panose="020B0004020202020204" pitchFamily="34" charset="0"/>
              </a:rPr>
              <a:pPr fontAlgn="base">
                <a:spcBef>
                  <a:spcPct val="0"/>
                </a:spcBef>
                <a:spcAft>
                  <a:spcPct val="0"/>
                </a:spcAft>
              </a:pPr>
              <a:t>3</a:t>
            </a:fld>
            <a:endParaRPr lang="en-IN" altLang="en-US">
              <a:latin typeface="Aptos" panose="020B00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Slide Image Placeholder 1">
            <a:extLst>
              <a:ext uri="{FF2B5EF4-FFF2-40B4-BE49-F238E27FC236}">
                <a16:creationId xmlns:a16="http://schemas.microsoft.com/office/drawing/2014/main" id="{DFE2BB84-8C29-449D-A4E1-5AC05EF3D2F9}"/>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338" name="Notes Placeholder 2">
            <a:extLst>
              <a:ext uri="{FF2B5EF4-FFF2-40B4-BE49-F238E27FC236}">
                <a16:creationId xmlns:a16="http://schemas.microsoft.com/office/drawing/2014/main" id="{4AE08813-CFE3-30F2-FFF3-7F9EE0A7FD02}"/>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The front end of the web application has been developed using </a:t>
            </a:r>
            <a:r>
              <a:rPr lang="en-US" altLang="en-US" sz="1800" b="1" i="1">
                <a:solidFill>
                  <a:srgbClr val="000000"/>
                </a:solidFill>
                <a:latin typeface="Times New Roman" panose="02020603050405020304" pitchFamily="18" charset="0"/>
              </a:rPr>
              <a:t>HTML</a:t>
            </a:r>
            <a:r>
              <a:rPr lang="en-US" altLang="en-US" sz="1800">
                <a:solidFill>
                  <a:srgbClr val="000000"/>
                </a:solidFill>
                <a:latin typeface="Times New Roman" panose="02020603050405020304" pitchFamily="18" charset="0"/>
              </a:rPr>
              <a:t>, </a:t>
            </a:r>
            <a:r>
              <a:rPr lang="en-US" altLang="en-US" sz="1800" b="1" i="1">
                <a:solidFill>
                  <a:srgbClr val="000000"/>
                </a:solidFill>
                <a:latin typeface="Times New Roman" panose="02020603050405020304" pitchFamily="18" charset="0"/>
              </a:rPr>
              <a:t>CSS</a:t>
            </a:r>
            <a:r>
              <a:rPr lang="en-US" altLang="en-US" sz="1800">
                <a:solidFill>
                  <a:srgbClr val="000000"/>
                </a:solidFill>
                <a:latin typeface="Times New Roman" panose="02020603050405020304" pitchFamily="18" charset="0"/>
              </a:rPr>
              <a:t>, and </a:t>
            </a:r>
            <a:r>
              <a:rPr lang="en-US" altLang="en-US" sz="1800" b="1" i="1">
                <a:solidFill>
                  <a:srgbClr val="000000"/>
                </a:solidFill>
                <a:latin typeface="Times New Roman" panose="02020603050405020304" pitchFamily="18" charset="0"/>
              </a:rPr>
              <a:t>JavaScript</a:t>
            </a:r>
            <a:r>
              <a:rPr lang="en-US" altLang="en-US" sz="1800">
                <a:solidFill>
                  <a:srgbClr val="000000"/>
                </a:solidFill>
                <a:latin typeface="Times New Roman" panose="02020603050405020304" pitchFamily="18" charset="0"/>
              </a:rPr>
              <a:t>. The HTML structure has created the basic structure of the application with different areas for displaying current currency rates and a form to insert new currency data. The user interface of the application is quite intuitive and easy to navigate. As for style, CSS is applied in styling the application, offering it an excellent view and ensuring that the user has an advantage when it comes to its efficient usability (Odeniran, 2023). The design focused on responsibility to ensure that the application fits well with different sizes of screens and devices. JavaScript: This has been very important in the dynamic aspects of the application. The currency rates have been hardcoded into the script, and on click of the "Get Data" button, users can fetch and display the latest rates.</a:t>
            </a:r>
            <a:endParaRPr lang="en-IN" altLang="en-US"/>
          </a:p>
        </p:txBody>
      </p:sp>
      <p:sp>
        <p:nvSpPr>
          <p:cNvPr id="14339" name="Slide Number Placeholder 3">
            <a:extLst>
              <a:ext uri="{FF2B5EF4-FFF2-40B4-BE49-F238E27FC236}">
                <a16:creationId xmlns:a16="http://schemas.microsoft.com/office/drawing/2014/main" id="{5877C5E0-E733-FF6A-0F75-9AC9890F8C8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7F187F89-0280-CE49-99F9-83A2B0900C47}" type="slidenum">
              <a:rPr lang="en-IN" altLang="en-US">
                <a:latin typeface="Aptos" panose="020B0004020202020204" pitchFamily="34" charset="0"/>
              </a:rPr>
              <a:pPr fontAlgn="base">
                <a:spcBef>
                  <a:spcPct val="0"/>
                </a:spcBef>
                <a:spcAft>
                  <a:spcPct val="0"/>
                </a:spcAft>
              </a:pPr>
              <a:t>4</a:t>
            </a:fld>
            <a:endParaRPr lang="en-IN" altLang="en-US">
              <a:latin typeface="Aptos" panose="020B00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a:extLst>
              <a:ext uri="{FF2B5EF4-FFF2-40B4-BE49-F238E27FC236}">
                <a16:creationId xmlns:a16="http://schemas.microsoft.com/office/drawing/2014/main" id="{0BEE16CC-5C00-3A52-D658-14586F2B754C}"/>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6" name="Notes Placeholder 2">
            <a:extLst>
              <a:ext uri="{FF2B5EF4-FFF2-40B4-BE49-F238E27FC236}">
                <a16:creationId xmlns:a16="http://schemas.microsoft.com/office/drawing/2014/main" id="{BBFB7357-453B-83D8-53FD-60F9A9D9949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PHP was used at the back end to catch the form submission from the front end, with a structured approach toward addressing user input for proper new currency rate handling and storage in a MySQL database. The PHP script has created an active connection with the database making use of </a:t>
            </a:r>
            <a:r>
              <a:rPr lang="en-US" altLang="en-US" sz="1800" b="1" i="1">
                <a:solidFill>
                  <a:srgbClr val="000000"/>
                </a:solidFill>
                <a:latin typeface="Times New Roman" panose="02020603050405020304" pitchFamily="18" charset="0"/>
              </a:rPr>
              <a:t>my sql</a:t>
            </a:r>
            <a:r>
              <a:rPr lang="en-US" altLang="en-US" sz="1800">
                <a:solidFill>
                  <a:srgbClr val="000000"/>
                </a:solidFill>
                <a:latin typeface="Times New Roman" panose="02020603050405020304" pitchFamily="18" charset="0"/>
              </a:rPr>
              <a:t> extension, ensuring secure interaction with the database. Designed a PHP file specifically to handle form submission - `submit_data.php`. It involved adding validation checks to ensure that the submitted currency code and rate go through proper formatting before being inserted into the database (Goh </a:t>
            </a:r>
            <a:r>
              <a:rPr lang="en-US" altLang="en-US" sz="1800" i="1">
                <a:solidFill>
                  <a:srgbClr val="000000"/>
                </a:solidFill>
                <a:latin typeface="Times New Roman" panose="02020603050405020304" pitchFamily="18" charset="0"/>
              </a:rPr>
              <a:t>et al., </a:t>
            </a:r>
            <a:r>
              <a:rPr lang="en-US" altLang="en-US" sz="1800">
                <a:solidFill>
                  <a:srgbClr val="000000"/>
                </a:solidFill>
                <a:latin typeface="Times New Roman" panose="02020603050405020304" pitchFamily="18" charset="0"/>
              </a:rPr>
              <a:t>2023). The approach of prepared statements prevent SQL injection attacks.</a:t>
            </a:r>
            <a:endParaRPr lang="en-IN" altLang="en-US"/>
          </a:p>
        </p:txBody>
      </p:sp>
      <p:sp>
        <p:nvSpPr>
          <p:cNvPr id="16387" name="Slide Number Placeholder 3">
            <a:extLst>
              <a:ext uri="{FF2B5EF4-FFF2-40B4-BE49-F238E27FC236}">
                <a16:creationId xmlns:a16="http://schemas.microsoft.com/office/drawing/2014/main" id="{16997E92-FCFE-A987-9908-0E8BA00E5901}"/>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246CC241-0331-944C-AA24-C5BF8E6BCE59}" type="slidenum">
              <a:rPr lang="en-IN" altLang="en-US">
                <a:latin typeface="Aptos" panose="020B0004020202020204" pitchFamily="34" charset="0"/>
              </a:rPr>
              <a:pPr fontAlgn="base">
                <a:spcBef>
                  <a:spcPct val="0"/>
                </a:spcBef>
                <a:spcAft>
                  <a:spcPct val="0"/>
                </a:spcAft>
              </a:pPr>
              <a:t>5</a:t>
            </a:fld>
            <a:endParaRPr lang="en-IN" altLang="en-US">
              <a:latin typeface="Aptos" panose="020B000402020202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a:extLst>
              <a:ext uri="{FF2B5EF4-FFF2-40B4-BE49-F238E27FC236}">
                <a16:creationId xmlns:a16="http://schemas.microsoft.com/office/drawing/2014/main" id="{A08C4B2D-D3F4-E81F-9DA4-246DBB8A00B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4" name="Notes Placeholder 2">
            <a:extLst>
              <a:ext uri="{FF2B5EF4-FFF2-40B4-BE49-F238E27FC236}">
                <a16:creationId xmlns:a16="http://schemas.microsoft.com/office/drawing/2014/main" id="{D5784F04-4ACC-3112-7781-34BCBDA168F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The database has been administered using phpMyAdmin, it's easy to administer the data. The structure has been created via SQL script, defining the involved tables and columns thereof (Baidauletov, and Salehin, 2020). Using this configuration made the administration of the data straightforward and ensured that all records were well-kept.</a:t>
            </a:r>
            <a:endParaRPr lang="en-IN" altLang="en-US"/>
          </a:p>
        </p:txBody>
      </p:sp>
      <p:sp>
        <p:nvSpPr>
          <p:cNvPr id="18435" name="Slide Number Placeholder 3">
            <a:extLst>
              <a:ext uri="{FF2B5EF4-FFF2-40B4-BE49-F238E27FC236}">
                <a16:creationId xmlns:a16="http://schemas.microsoft.com/office/drawing/2014/main" id="{6C4EA737-B056-2132-2735-1DE9A973588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A104F71D-269F-C541-B7C9-C3A7F98BE50C}" type="slidenum">
              <a:rPr lang="en-IN" altLang="en-US">
                <a:latin typeface="Aptos" panose="020B0004020202020204" pitchFamily="34" charset="0"/>
              </a:rPr>
              <a:pPr fontAlgn="base">
                <a:spcBef>
                  <a:spcPct val="0"/>
                </a:spcBef>
                <a:spcAft>
                  <a:spcPct val="0"/>
                </a:spcAft>
              </a:pPr>
              <a:t>6</a:t>
            </a:fld>
            <a:endParaRPr lang="en-IN" altLang="en-US">
              <a:latin typeface="Aptos" panose="020B00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a:extLst>
              <a:ext uri="{FF2B5EF4-FFF2-40B4-BE49-F238E27FC236}">
                <a16:creationId xmlns:a16="http://schemas.microsoft.com/office/drawing/2014/main" id="{30AFD3B9-736E-C53D-C733-6FC2E4CB448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2" name="Notes Placeholder 2">
            <a:extLst>
              <a:ext uri="{FF2B5EF4-FFF2-40B4-BE49-F238E27FC236}">
                <a16:creationId xmlns:a16="http://schemas.microsoft.com/office/drawing/2014/main" id="{EF15CC80-AFF8-41FA-9713-4943A3D9BB19}"/>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r>
              <a:rPr lang="en-US" altLang="en-US" sz="1800">
                <a:solidFill>
                  <a:srgbClr val="000000"/>
                </a:solidFill>
                <a:latin typeface="Times New Roman" panose="02020603050405020304" pitchFamily="18" charset="0"/>
              </a:rPr>
              <a:t>The web application has successfully combined front-end and back-end technologies to offer fluent functionality for managing currency rates. This application has enabled users to enter and view currency data easily, therefore ensuring that it is securely processed and stored. Such successful implementation demonstrates good practice in web development and delivers practical tools for accessing currency information efficiently to users. The application not only completes the purpose but also establishes a base for possible further improvements and features in the future.</a:t>
            </a:r>
            <a:endParaRPr lang="en-IN" altLang="en-US"/>
          </a:p>
        </p:txBody>
      </p:sp>
      <p:sp>
        <p:nvSpPr>
          <p:cNvPr id="20483" name="Slide Number Placeholder 3">
            <a:extLst>
              <a:ext uri="{FF2B5EF4-FFF2-40B4-BE49-F238E27FC236}">
                <a16:creationId xmlns:a16="http://schemas.microsoft.com/office/drawing/2014/main" id="{79AF2667-DDE4-D4A3-625E-D1227617143E}"/>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02AE5326-632F-3043-85D1-A887CC52EE84}" type="slidenum">
              <a:rPr lang="en-IN" altLang="en-US">
                <a:latin typeface="Aptos" panose="020B0004020202020204" pitchFamily="34" charset="0"/>
              </a:rPr>
              <a:pPr fontAlgn="base">
                <a:spcBef>
                  <a:spcPct val="0"/>
                </a:spcBef>
                <a:spcAft>
                  <a:spcPct val="0"/>
                </a:spcAft>
              </a:pPr>
              <a:t>7</a:t>
            </a:fld>
            <a:endParaRPr lang="en-IN" altLang="en-US">
              <a:latin typeface="Aptos" panose="020B00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lide Image Placeholder 1">
            <a:extLst>
              <a:ext uri="{FF2B5EF4-FFF2-40B4-BE49-F238E27FC236}">
                <a16:creationId xmlns:a16="http://schemas.microsoft.com/office/drawing/2014/main" id="{20B5C8DC-A94B-9E2B-6B85-5F444FDA71C4}"/>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2530" name="Notes Placeholder 2">
            <a:extLst>
              <a:ext uri="{FF2B5EF4-FFF2-40B4-BE49-F238E27FC236}">
                <a16:creationId xmlns:a16="http://schemas.microsoft.com/office/drawing/2014/main" id="{2CDAE65C-6241-F864-E0C2-8046E9E7D1B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altLang="en-US"/>
          </a:p>
        </p:txBody>
      </p:sp>
      <p:sp>
        <p:nvSpPr>
          <p:cNvPr id="22531" name="Slide Number Placeholder 3">
            <a:extLst>
              <a:ext uri="{FF2B5EF4-FFF2-40B4-BE49-F238E27FC236}">
                <a16:creationId xmlns:a16="http://schemas.microsoft.com/office/drawing/2014/main" id="{CF87B8EE-3B1D-CEE6-C59A-721FD236383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292714A4-A880-B44F-9695-A75102FB8291}" type="slidenum">
              <a:rPr lang="en-IN" altLang="en-US">
                <a:latin typeface="Aptos" panose="020B0004020202020204" pitchFamily="34" charset="0"/>
              </a:rPr>
              <a:pPr fontAlgn="base">
                <a:spcBef>
                  <a:spcPct val="0"/>
                </a:spcBef>
                <a:spcAft>
                  <a:spcPct val="0"/>
                </a:spcAft>
              </a:pPr>
              <a:t>8</a:t>
            </a:fld>
            <a:endParaRPr lang="en-IN" altLang="en-US">
              <a:latin typeface="Aptos" panose="020B000402020202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a:extLst>
              <a:ext uri="{FF2B5EF4-FFF2-40B4-BE49-F238E27FC236}">
                <a16:creationId xmlns:a16="http://schemas.microsoft.com/office/drawing/2014/main" id="{640DD452-6551-4632-9515-C39CA4CB26B1}"/>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4578" name="Notes Placeholder 2">
            <a:extLst>
              <a:ext uri="{FF2B5EF4-FFF2-40B4-BE49-F238E27FC236}">
                <a16:creationId xmlns:a16="http://schemas.microsoft.com/office/drawing/2014/main" id="{120C9DF6-6B76-4407-D59C-D3866F6C7323}"/>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just">
              <a:spcBef>
                <a:spcPts val="1200"/>
              </a:spcBef>
              <a:spcAft>
                <a:spcPts val="1200"/>
              </a:spcAft>
            </a:pPr>
            <a:r>
              <a:rPr lang="en-IN" altLang="en-US">
                <a:solidFill>
                  <a:srgbClr val="000000"/>
                </a:solidFill>
                <a:latin typeface="Times New Roman" panose="02020603050405020304" pitchFamily="18" charset="0"/>
              </a:rPr>
              <a:t>Odeniran, Q., 2023. Comparative Analysis of Fullstack Development Technologies: Frontend, Backend and Database. Retrieved from:</a:t>
            </a:r>
            <a:r>
              <a:rPr lang="en-IN" altLang="en-US">
                <a:solidFill>
                  <a:srgbClr val="000000"/>
                </a:solidFill>
                <a:latin typeface="Times New Roman" panose="02020603050405020304" pitchFamily="18" charset="0"/>
                <a:hlinkClick r:id="rId3"/>
              </a:rPr>
              <a:t> </a:t>
            </a:r>
            <a:r>
              <a:rPr lang="en-IN" altLang="en-US" u="sng">
                <a:solidFill>
                  <a:srgbClr val="1155CC"/>
                </a:solidFill>
                <a:latin typeface="Times New Roman" panose="02020603050405020304" pitchFamily="18" charset="0"/>
                <a:hlinkClick r:id="rId3"/>
              </a:rPr>
              <a:t>https://digitalcommons.georgiasouthern.edu/cgi/viewcontent.cgi?article=3883&amp;context=etd</a:t>
            </a:r>
            <a:r>
              <a:rPr lang="en-IN" altLang="en-US">
                <a:solidFill>
                  <a:srgbClr val="000000"/>
                </a:solidFill>
                <a:latin typeface="Times New Roman" panose="02020603050405020304" pitchFamily="18" charset="0"/>
              </a:rPr>
              <a:t> [Retrieved on: 25.09.2024]</a:t>
            </a:r>
            <a:endParaRPr lang="en-IN" altLang="en-US"/>
          </a:p>
          <a:p>
            <a:pPr algn="just">
              <a:spcBef>
                <a:spcPts val="1200"/>
              </a:spcBef>
              <a:spcAft>
                <a:spcPts val="1200"/>
              </a:spcAft>
            </a:pPr>
            <a:r>
              <a:rPr lang="en-IN" altLang="en-US">
                <a:solidFill>
                  <a:srgbClr val="000000"/>
                </a:solidFill>
                <a:latin typeface="Times New Roman" panose="02020603050405020304" pitchFamily="18" charset="0"/>
              </a:rPr>
              <a:t>Goh, H.A., Ho, C.K. and Abas, F.S., 2023. Front-end deep learning web apps development and deployment: a review. Applied Intelligence, 53(12), pp.15923-15945. Retrieved from:</a:t>
            </a:r>
            <a:r>
              <a:rPr lang="en-IN" altLang="en-US">
                <a:solidFill>
                  <a:srgbClr val="000000"/>
                </a:solidFill>
                <a:latin typeface="Times New Roman" panose="02020603050405020304" pitchFamily="18" charset="0"/>
                <a:hlinkClick r:id="rId4"/>
              </a:rPr>
              <a:t> </a:t>
            </a:r>
            <a:r>
              <a:rPr lang="en-IN" altLang="en-US" u="sng">
                <a:solidFill>
                  <a:srgbClr val="1155CC"/>
                </a:solidFill>
                <a:latin typeface="Times New Roman" panose="02020603050405020304" pitchFamily="18" charset="0"/>
                <a:hlinkClick r:id="rId4"/>
              </a:rPr>
              <a:t>https://link.springer.com/article/10.1007/s10489-022-04278-6</a:t>
            </a:r>
            <a:r>
              <a:rPr lang="en-IN" altLang="en-US">
                <a:solidFill>
                  <a:srgbClr val="000000"/>
                </a:solidFill>
                <a:latin typeface="Times New Roman" panose="02020603050405020304" pitchFamily="18" charset="0"/>
              </a:rPr>
              <a:t> [Retrieved on: 25.09.2024]</a:t>
            </a:r>
            <a:endParaRPr lang="en-IN" altLang="en-US"/>
          </a:p>
          <a:p>
            <a:pPr>
              <a:spcBef>
                <a:spcPct val="0"/>
              </a:spcBef>
            </a:pPr>
            <a:r>
              <a:rPr lang="en-IN" altLang="en-US">
                <a:solidFill>
                  <a:srgbClr val="000000"/>
                </a:solidFill>
                <a:latin typeface="Times New Roman" panose="02020603050405020304" pitchFamily="18" charset="0"/>
              </a:rPr>
              <a:t>Baidauletov, D. and Salehin, F., 2020. Integrating Modern Front-end Methodologies and Workflow in the Context of E-commerce Systems. Retrieved from:</a:t>
            </a:r>
            <a:r>
              <a:rPr lang="en-IN" altLang="en-US">
                <a:solidFill>
                  <a:srgbClr val="000000"/>
                </a:solidFill>
                <a:latin typeface="Times New Roman" panose="02020603050405020304" pitchFamily="18" charset="0"/>
                <a:hlinkClick r:id="rId5"/>
              </a:rPr>
              <a:t> </a:t>
            </a:r>
            <a:r>
              <a:rPr lang="en-IN" altLang="en-US" u="sng">
                <a:solidFill>
                  <a:srgbClr val="1155CC"/>
                </a:solidFill>
                <a:latin typeface="Times New Roman" panose="02020603050405020304" pitchFamily="18" charset="0"/>
                <a:hlinkClick r:id="rId5"/>
              </a:rPr>
              <a:t>https://www.theseus.fi/bitstream/handle/10024/334447/Baidauletov%20D.%20%26%20Salehin%20F.%20-%20Integrating%20Modern%20Front-End%20Methodologies%20and%20Workflow%20in%20the%20Context%20of%20E-Commerce.pdf?sequence=2</a:t>
            </a:r>
            <a:r>
              <a:rPr lang="en-IN" altLang="en-US">
                <a:solidFill>
                  <a:srgbClr val="000000"/>
                </a:solidFill>
                <a:latin typeface="Times New Roman" panose="02020603050405020304" pitchFamily="18" charset="0"/>
              </a:rPr>
              <a:t> [Retrieved on: 25.09.2024]</a:t>
            </a:r>
            <a:endParaRPr lang="en-IN" altLang="en-US"/>
          </a:p>
          <a:p>
            <a:pPr>
              <a:spcBef>
                <a:spcPct val="0"/>
              </a:spcBef>
            </a:pPr>
            <a:endParaRPr lang="en-IN" altLang="en-US"/>
          </a:p>
        </p:txBody>
      </p:sp>
      <p:sp>
        <p:nvSpPr>
          <p:cNvPr id="24579" name="Slide Number Placeholder 3">
            <a:extLst>
              <a:ext uri="{FF2B5EF4-FFF2-40B4-BE49-F238E27FC236}">
                <a16:creationId xmlns:a16="http://schemas.microsoft.com/office/drawing/2014/main" id="{6E08F36C-2A02-68AA-FA45-B7526243B4BD}"/>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fontAlgn="base">
              <a:spcBef>
                <a:spcPct val="0"/>
              </a:spcBef>
              <a:spcAft>
                <a:spcPct val="0"/>
              </a:spcAft>
            </a:pPr>
            <a:fld id="{D2B36698-6046-3B40-AF7A-4A85E6C72BC6}" type="slidenum">
              <a:rPr lang="en-IN" altLang="en-US">
                <a:latin typeface="Aptos" panose="020B0004020202020204" pitchFamily="34" charset="0"/>
              </a:rPr>
              <a:pPr fontAlgn="base">
                <a:spcBef>
                  <a:spcPct val="0"/>
                </a:spcBef>
                <a:spcAft>
                  <a:spcPct val="0"/>
                </a:spcAft>
              </a:pPr>
              <a:t>9</a:t>
            </a:fld>
            <a:endParaRPr lang="en-IN" altLang="en-US">
              <a:latin typeface="Aptos" panose="020B000402020202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6">
            <a:extLst>
              <a:ext uri="{FF2B5EF4-FFF2-40B4-BE49-F238E27FC236}">
                <a16:creationId xmlns:a16="http://schemas.microsoft.com/office/drawing/2014/main" id="{3DCE5D4B-7C40-278C-697E-7DFFB49E0EEB}"/>
              </a:ext>
            </a:extLst>
          </p:cNvPr>
          <p:cNvGrpSpPr>
            <a:grpSpLocks/>
          </p:cNvGrpSpPr>
          <p:nvPr/>
        </p:nvGrpSpPr>
        <p:grpSpPr bwMode="auto">
          <a:xfrm>
            <a:off x="752475" y="744538"/>
            <a:ext cx="10674350" cy="5349875"/>
            <a:chOff x="752858" y="744469"/>
            <a:chExt cx="10674117" cy="5349671"/>
          </a:xfrm>
        </p:grpSpPr>
        <p:sp>
          <p:nvSpPr>
            <p:cNvPr id="5" name="Freeform 6">
              <a:extLst>
                <a:ext uri="{FF2B5EF4-FFF2-40B4-BE49-F238E27FC236}">
                  <a16:creationId xmlns:a16="http://schemas.microsoft.com/office/drawing/2014/main" id="{07BC345D-D432-B699-F068-38E813A55E7F}"/>
                </a:ext>
              </a:extLst>
            </p:cNvPr>
            <p:cNvSpPr>
              <a:spLocks/>
            </p:cNvSpPr>
            <p:nvPr/>
          </p:nvSpPr>
          <p:spPr bwMode="auto">
            <a:xfrm>
              <a:off x="8151962" y="1685652"/>
              <a:ext cx="3275013"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6" name="Freeform 6">
              <a:extLst>
                <a:ext uri="{FF2B5EF4-FFF2-40B4-BE49-F238E27FC236}">
                  <a16:creationId xmlns:a16="http://schemas.microsoft.com/office/drawing/2014/main" id="{8FD58298-8946-A2ED-0567-7EFFCC48F7F2}"/>
                </a:ext>
              </a:extLst>
            </p:cNvPr>
            <p:cNvSpPr>
              <a:spLocks/>
            </p:cNvSpPr>
            <p:nvPr/>
          </p:nvSpPr>
          <p:spPr bwMode="auto">
            <a:xfrm flipH="1" flipV="1">
              <a:off x="752858" y="744469"/>
              <a:ext cx="3275668" cy="4408488"/>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D5E259EB-D57B-4D33-1AE2-581A4C66EC7B}"/>
              </a:ext>
            </a:extLst>
          </p:cNvPr>
          <p:cNvSpPr>
            <a:spLocks noGrp="1"/>
          </p:cNvSpPr>
          <p:nvPr>
            <p:ph type="dt" sz="half" idx="10"/>
          </p:nvPr>
        </p:nvSpPr>
        <p:spPr>
          <a:xfrm>
            <a:off x="752475" y="6453188"/>
            <a:ext cx="1608138" cy="404812"/>
          </a:xfrm>
        </p:spPr>
        <p:txBody>
          <a:bodyPr/>
          <a:lstStyle>
            <a:lvl1pPr>
              <a:defRPr baseline="0" dirty="0">
                <a:solidFill>
                  <a:schemeClr val="tx2"/>
                </a:solidFill>
              </a:defRPr>
            </a:lvl1pPr>
          </a:lstStyle>
          <a:p>
            <a:pPr>
              <a:defRPr/>
            </a:pPr>
            <a:fld id="{89AE1CB5-BB42-D349-A510-D2C10E5FDFF0}" type="datetimeFigureOut">
              <a:rPr lang="en-US"/>
              <a:pPr>
                <a:defRPr/>
              </a:pPr>
              <a:t>10/24/24</a:t>
            </a:fld>
            <a:endParaRPr lang="en-US"/>
          </a:p>
        </p:txBody>
      </p:sp>
      <p:sp>
        <p:nvSpPr>
          <p:cNvPr id="8" name="Footer Placeholder 4">
            <a:extLst>
              <a:ext uri="{FF2B5EF4-FFF2-40B4-BE49-F238E27FC236}">
                <a16:creationId xmlns:a16="http://schemas.microsoft.com/office/drawing/2014/main" id="{929A590D-35E6-446E-EC3D-2B4FC1FC8EF0}"/>
              </a:ext>
            </a:extLst>
          </p:cNvPr>
          <p:cNvSpPr>
            <a:spLocks noGrp="1"/>
          </p:cNvSpPr>
          <p:nvPr>
            <p:ph type="ftr" sz="quarter" idx="11"/>
          </p:nvPr>
        </p:nvSpPr>
        <p:spPr>
          <a:xfrm>
            <a:off x="2584450" y="6453188"/>
            <a:ext cx="7023100" cy="404812"/>
          </a:xfrm>
        </p:spPr>
        <p:txBody>
          <a:bodyPr/>
          <a:lstStyle>
            <a:lvl1pPr algn="ctr">
              <a:defRPr baseline="0" dirty="0">
                <a:solidFill>
                  <a:schemeClr val="tx2"/>
                </a:solidFill>
              </a:defRPr>
            </a:lvl1pPr>
          </a:lstStyle>
          <a:p>
            <a:pPr>
              <a:defRPr/>
            </a:pPr>
            <a:endParaRPr lang="en-US"/>
          </a:p>
        </p:txBody>
      </p:sp>
      <p:sp>
        <p:nvSpPr>
          <p:cNvPr id="9" name="Slide Number Placeholder 5">
            <a:extLst>
              <a:ext uri="{FF2B5EF4-FFF2-40B4-BE49-F238E27FC236}">
                <a16:creationId xmlns:a16="http://schemas.microsoft.com/office/drawing/2014/main" id="{FF6F3647-9F6A-B282-7FEA-76D83BAB95EA}"/>
              </a:ext>
            </a:extLst>
          </p:cNvPr>
          <p:cNvSpPr>
            <a:spLocks noGrp="1"/>
          </p:cNvSpPr>
          <p:nvPr>
            <p:ph type="sldNum" sz="quarter" idx="12"/>
          </p:nvPr>
        </p:nvSpPr>
        <p:spPr>
          <a:xfrm>
            <a:off x="9831388" y="6453188"/>
            <a:ext cx="1595437" cy="404812"/>
          </a:xfrm>
        </p:spPr>
        <p:txBody>
          <a:bodyPr/>
          <a:lstStyle>
            <a:lvl1pPr>
              <a:defRPr baseline="0" dirty="0">
                <a:solidFill>
                  <a:schemeClr val="tx2"/>
                </a:solidFill>
              </a:defRPr>
            </a:lvl1pPr>
          </a:lstStyle>
          <a:p>
            <a:pPr>
              <a:defRPr/>
            </a:pPr>
            <a:fld id="{7180D71B-B754-AD40-AA2F-5B43E15FA786}" type="slidenum">
              <a:rPr lang="en-US"/>
              <a:pPr>
                <a:defRPr/>
              </a:pPr>
              <a:t>‹#›</a:t>
            </a:fld>
            <a:endParaRPr lang="en-US"/>
          </a:p>
        </p:txBody>
      </p:sp>
    </p:spTree>
    <p:extLst>
      <p:ext uri="{BB962C8B-B14F-4D97-AF65-F5344CB8AC3E}">
        <p14:creationId xmlns:p14="http://schemas.microsoft.com/office/powerpoint/2010/main" val="369494139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B12108-13CA-A306-FA60-63C90C57C30F}"/>
              </a:ext>
            </a:extLst>
          </p:cNvPr>
          <p:cNvSpPr>
            <a:spLocks noGrp="1"/>
          </p:cNvSpPr>
          <p:nvPr>
            <p:ph type="dt" sz="half" idx="10"/>
          </p:nvPr>
        </p:nvSpPr>
        <p:spPr/>
        <p:txBody>
          <a:bodyPr/>
          <a:lstStyle>
            <a:lvl1pPr>
              <a:defRPr/>
            </a:lvl1pPr>
          </a:lstStyle>
          <a:p>
            <a:pPr>
              <a:defRPr/>
            </a:pPr>
            <a:fld id="{DC932C5A-AFC6-6D4D-883E-ED66A3660524}" type="datetimeFigureOut">
              <a:rPr lang="en-US"/>
              <a:pPr>
                <a:defRPr/>
              </a:pPr>
              <a:t>10/24/24</a:t>
            </a:fld>
            <a:endParaRPr lang="en-US"/>
          </a:p>
        </p:txBody>
      </p:sp>
      <p:sp>
        <p:nvSpPr>
          <p:cNvPr id="5" name="Footer Placeholder 4">
            <a:extLst>
              <a:ext uri="{FF2B5EF4-FFF2-40B4-BE49-F238E27FC236}">
                <a16:creationId xmlns:a16="http://schemas.microsoft.com/office/drawing/2014/main" id="{1F3BFF3B-3D37-2214-DD2E-FAA7E8C86B1E}"/>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74F8D93-0DAC-2A29-BF26-70D25066C83C}"/>
              </a:ext>
            </a:extLst>
          </p:cNvPr>
          <p:cNvSpPr>
            <a:spLocks noGrp="1"/>
          </p:cNvSpPr>
          <p:nvPr>
            <p:ph type="sldNum" sz="quarter" idx="12"/>
          </p:nvPr>
        </p:nvSpPr>
        <p:spPr/>
        <p:txBody>
          <a:bodyPr/>
          <a:lstStyle>
            <a:lvl1pPr>
              <a:defRPr/>
            </a:lvl1pPr>
          </a:lstStyle>
          <a:p>
            <a:pPr>
              <a:defRPr/>
            </a:pPr>
            <a:fld id="{72FADB8C-3351-E348-93CB-BA86AA45765F}" type="slidenum">
              <a:rPr lang="en-US"/>
              <a:pPr>
                <a:defRPr/>
              </a:pPr>
              <a:t>‹#›</a:t>
            </a:fld>
            <a:endParaRPr lang="en-US"/>
          </a:p>
        </p:txBody>
      </p:sp>
    </p:spTree>
    <p:extLst>
      <p:ext uri="{BB962C8B-B14F-4D97-AF65-F5344CB8AC3E}">
        <p14:creationId xmlns:p14="http://schemas.microsoft.com/office/powerpoint/2010/main" val="2451948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BDEF843-88BB-31EC-713C-189137A9EDB1}"/>
              </a:ext>
            </a:extLst>
          </p:cNvPr>
          <p:cNvSpPr>
            <a:spLocks noGrp="1"/>
          </p:cNvSpPr>
          <p:nvPr>
            <p:ph type="dt" sz="half" idx="10"/>
          </p:nvPr>
        </p:nvSpPr>
        <p:spPr/>
        <p:txBody>
          <a:bodyPr/>
          <a:lstStyle>
            <a:lvl1pPr>
              <a:defRPr/>
            </a:lvl1pPr>
          </a:lstStyle>
          <a:p>
            <a:pPr>
              <a:defRPr/>
            </a:pPr>
            <a:fld id="{E490CC76-136C-3A43-9689-74AFEBE0819C}" type="datetimeFigureOut">
              <a:rPr lang="en-US"/>
              <a:pPr>
                <a:defRPr/>
              </a:pPr>
              <a:t>10/24/24</a:t>
            </a:fld>
            <a:endParaRPr lang="en-US"/>
          </a:p>
        </p:txBody>
      </p:sp>
      <p:sp>
        <p:nvSpPr>
          <p:cNvPr id="5" name="Footer Placeholder 4">
            <a:extLst>
              <a:ext uri="{FF2B5EF4-FFF2-40B4-BE49-F238E27FC236}">
                <a16:creationId xmlns:a16="http://schemas.microsoft.com/office/drawing/2014/main" id="{7301FBF4-7679-8ED0-4B63-DA69CE701343}"/>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A69DE7AB-2A9F-48A7-F711-FA8C0D9DDDD7}"/>
              </a:ext>
            </a:extLst>
          </p:cNvPr>
          <p:cNvSpPr>
            <a:spLocks noGrp="1"/>
          </p:cNvSpPr>
          <p:nvPr>
            <p:ph type="sldNum" sz="quarter" idx="12"/>
          </p:nvPr>
        </p:nvSpPr>
        <p:spPr/>
        <p:txBody>
          <a:bodyPr/>
          <a:lstStyle>
            <a:lvl1pPr>
              <a:defRPr/>
            </a:lvl1pPr>
          </a:lstStyle>
          <a:p>
            <a:pPr>
              <a:defRPr/>
            </a:pPr>
            <a:fld id="{985B60F9-51BF-9C4A-A81F-C2A9CF416FDA}" type="slidenum">
              <a:rPr lang="en-US"/>
              <a:pPr>
                <a:defRPr/>
              </a:pPr>
              <a:t>‹#›</a:t>
            </a:fld>
            <a:endParaRPr lang="en-US"/>
          </a:p>
        </p:txBody>
      </p:sp>
    </p:spTree>
    <p:extLst>
      <p:ext uri="{BB962C8B-B14F-4D97-AF65-F5344CB8AC3E}">
        <p14:creationId xmlns:p14="http://schemas.microsoft.com/office/powerpoint/2010/main" val="14717856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9FC472A-A279-06C5-A774-50A87EEC22E0}"/>
              </a:ext>
            </a:extLst>
          </p:cNvPr>
          <p:cNvSpPr>
            <a:spLocks noGrp="1"/>
          </p:cNvSpPr>
          <p:nvPr>
            <p:ph type="dt" sz="half" idx="10"/>
          </p:nvPr>
        </p:nvSpPr>
        <p:spPr/>
        <p:txBody>
          <a:bodyPr/>
          <a:lstStyle>
            <a:lvl1pPr>
              <a:defRPr/>
            </a:lvl1pPr>
          </a:lstStyle>
          <a:p>
            <a:pPr>
              <a:defRPr/>
            </a:pPr>
            <a:fld id="{363EF467-E143-DA45-98CA-D33E4FC9A514}" type="datetimeFigureOut">
              <a:rPr lang="en-US"/>
              <a:pPr>
                <a:defRPr/>
              </a:pPr>
              <a:t>10/24/24</a:t>
            </a:fld>
            <a:endParaRPr lang="en-US"/>
          </a:p>
        </p:txBody>
      </p:sp>
      <p:sp>
        <p:nvSpPr>
          <p:cNvPr id="5" name="Footer Placeholder 4">
            <a:extLst>
              <a:ext uri="{FF2B5EF4-FFF2-40B4-BE49-F238E27FC236}">
                <a16:creationId xmlns:a16="http://schemas.microsoft.com/office/drawing/2014/main" id="{C31436AE-C38B-B17E-F8DB-484C6B0527BB}"/>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028A3B1B-27C0-E12C-4118-63CD4BCADB26}"/>
              </a:ext>
            </a:extLst>
          </p:cNvPr>
          <p:cNvSpPr>
            <a:spLocks noGrp="1"/>
          </p:cNvSpPr>
          <p:nvPr>
            <p:ph type="sldNum" sz="quarter" idx="12"/>
          </p:nvPr>
        </p:nvSpPr>
        <p:spPr/>
        <p:txBody>
          <a:bodyPr/>
          <a:lstStyle>
            <a:lvl1pPr>
              <a:defRPr/>
            </a:lvl1pPr>
          </a:lstStyle>
          <a:p>
            <a:pPr>
              <a:defRPr/>
            </a:pPr>
            <a:fld id="{71BD693E-BFF0-0B4B-A34C-B4E5CFDE7FDA}" type="slidenum">
              <a:rPr lang="en-US"/>
              <a:pPr>
                <a:defRPr/>
              </a:pPr>
              <a:t>‹#›</a:t>
            </a:fld>
            <a:endParaRPr lang="en-US"/>
          </a:p>
        </p:txBody>
      </p:sp>
    </p:spTree>
    <p:extLst>
      <p:ext uri="{BB962C8B-B14F-4D97-AF65-F5344CB8AC3E}">
        <p14:creationId xmlns:p14="http://schemas.microsoft.com/office/powerpoint/2010/main" val="1010956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Freeform 3" title="Crop Mark">
            <a:extLst>
              <a:ext uri="{FF2B5EF4-FFF2-40B4-BE49-F238E27FC236}">
                <a16:creationId xmlns:a16="http://schemas.microsoft.com/office/drawing/2014/main" id="{306C5150-2497-B16C-1AFB-A0E513AE9120}"/>
              </a:ext>
            </a:extLst>
          </p:cNvPr>
          <p:cNvSpPr/>
          <p:nvPr/>
        </p:nvSpPr>
        <p:spPr bwMode="auto">
          <a:xfrm>
            <a:off x="8151813" y="1685925"/>
            <a:ext cx="3275012"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Date Placeholder 3">
            <a:extLst>
              <a:ext uri="{FF2B5EF4-FFF2-40B4-BE49-F238E27FC236}">
                <a16:creationId xmlns:a16="http://schemas.microsoft.com/office/drawing/2014/main" id="{F1F57D76-E217-07D3-9C62-2392851B24B5}"/>
              </a:ext>
            </a:extLst>
          </p:cNvPr>
          <p:cNvSpPr>
            <a:spLocks noGrp="1"/>
          </p:cNvSpPr>
          <p:nvPr>
            <p:ph type="dt" sz="half" idx="10"/>
          </p:nvPr>
        </p:nvSpPr>
        <p:spPr>
          <a:xfrm>
            <a:off x="738188" y="6453188"/>
            <a:ext cx="1622425" cy="404812"/>
          </a:xfrm>
        </p:spPr>
        <p:txBody>
          <a:bodyPr/>
          <a:lstStyle>
            <a:lvl1pPr>
              <a:defRPr dirty="0">
                <a:solidFill>
                  <a:schemeClr val="tx2"/>
                </a:solidFill>
              </a:defRPr>
            </a:lvl1pPr>
          </a:lstStyle>
          <a:p>
            <a:pPr>
              <a:defRPr/>
            </a:pPr>
            <a:fld id="{806A013A-FBFA-7148-8FB4-5D07A4E23314}" type="datetimeFigureOut">
              <a:rPr lang="en-US"/>
              <a:pPr>
                <a:defRPr/>
              </a:pPr>
              <a:t>10/24/24</a:t>
            </a:fld>
            <a:endParaRPr lang="en-US"/>
          </a:p>
        </p:txBody>
      </p:sp>
      <p:sp>
        <p:nvSpPr>
          <p:cNvPr id="6" name="Footer Placeholder 4">
            <a:extLst>
              <a:ext uri="{FF2B5EF4-FFF2-40B4-BE49-F238E27FC236}">
                <a16:creationId xmlns:a16="http://schemas.microsoft.com/office/drawing/2014/main" id="{5AE7725A-7368-B914-0562-B67B1CEF7EB0}"/>
              </a:ext>
            </a:extLst>
          </p:cNvPr>
          <p:cNvSpPr>
            <a:spLocks noGrp="1"/>
          </p:cNvSpPr>
          <p:nvPr>
            <p:ph type="ftr" sz="quarter" idx="11"/>
          </p:nvPr>
        </p:nvSpPr>
        <p:spPr>
          <a:xfrm>
            <a:off x="2584450" y="6453188"/>
            <a:ext cx="7023100" cy="404812"/>
          </a:xfrm>
        </p:spPr>
        <p:txBody>
          <a:bodyPr/>
          <a:lstStyle>
            <a:lvl1pPr algn="ctr">
              <a:defRPr dirty="0">
                <a:solidFill>
                  <a:schemeClr val="tx2"/>
                </a:solidFill>
              </a:defRPr>
            </a:lvl1pPr>
          </a:lstStyle>
          <a:p>
            <a:pPr>
              <a:defRPr/>
            </a:pPr>
            <a:endParaRPr lang="en-US"/>
          </a:p>
        </p:txBody>
      </p:sp>
      <p:sp>
        <p:nvSpPr>
          <p:cNvPr id="7" name="Slide Number Placeholder 5">
            <a:extLst>
              <a:ext uri="{FF2B5EF4-FFF2-40B4-BE49-F238E27FC236}">
                <a16:creationId xmlns:a16="http://schemas.microsoft.com/office/drawing/2014/main" id="{CAC7A666-DF71-B11E-5285-C90FC58D71D7}"/>
              </a:ext>
            </a:extLst>
          </p:cNvPr>
          <p:cNvSpPr>
            <a:spLocks noGrp="1"/>
          </p:cNvSpPr>
          <p:nvPr>
            <p:ph type="sldNum" sz="quarter" idx="12"/>
          </p:nvPr>
        </p:nvSpPr>
        <p:spPr>
          <a:xfrm>
            <a:off x="9831388" y="6453188"/>
            <a:ext cx="1595437" cy="404812"/>
          </a:xfrm>
        </p:spPr>
        <p:txBody>
          <a:bodyPr/>
          <a:lstStyle>
            <a:lvl1pPr>
              <a:defRPr dirty="0">
                <a:solidFill>
                  <a:schemeClr val="tx2"/>
                </a:solidFill>
              </a:defRPr>
            </a:lvl1pPr>
          </a:lstStyle>
          <a:p>
            <a:pPr>
              <a:defRPr/>
            </a:pPr>
            <a:fld id="{0743BE31-735C-0448-AEB6-52DAD365FAC8}" type="slidenum">
              <a:rPr lang="en-US"/>
              <a:pPr>
                <a:defRPr/>
              </a:pPr>
              <a:t>‹#›</a:t>
            </a:fld>
            <a:endParaRPr lang="en-US"/>
          </a:p>
        </p:txBody>
      </p:sp>
    </p:spTree>
    <p:extLst>
      <p:ext uri="{BB962C8B-B14F-4D97-AF65-F5344CB8AC3E}">
        <p14:creationId xmlns:p14="http://schemas.microsoft.com/office/powerpoint/2010/main" val="185517593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DDF1094D-E514-963C-C5E6-E9DA2D7EBD78}"/>
              </a:ext>
            </a:extLst>
          </p:cNvPr>
          <p:cNvSpPr>
            <a:spLocks noGrp="1"/>
          </p:cNvSpPr>
          <p:nvPr>
            <p:ph type="dt" sz="half" idx="10"/>
          </p:nvPr>
        </p:nvSpPr>
        <p:spPr/>
        <p:txBody>
          <a:bodyPr/>
          <a:lstStyle>
            <a:lvl1pPr>
              <a:defRPr/>
            </a:lvl1pPr>
          </a:lstStyle>
          <a:p>
            <a:pPr>
              <a:defRPr/>
            </a:pPr>
            <a:fld id="{2EF695E5-3E32-1B46-8E26-E6C881119451}" type="datetimeFigureOut">
              <a:rPr lang="en-US"/>
              <a:pPr>
                <a:defRPr/>
              </a:pPr>
              <a:t>10/24/24</a:t>
            </a:fld>
            <a:endParaRPr lang="en-US"/>
          </a:p>
        </p:txBody>
      </p:sp>
      <p:sp>
        <p:nvSpPr>
          <p:cNvPr id="6" name="Footer Placeholder 4">
            <a:extLst>
              <a:ext uri="{FF2B5EF4-FFF2-40B4-BE49-F238E27FC236}">
                <a16:creationId xmlns:a16="http://schemas.microsoft.com/office/drawing/2014/main" id="{AF0A7313-0C84-D733-5B79-1416EBA7BEF5}"/>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0CCE956E-E40F-20AE-AA52-749E9BFF36EA}"/>
              </a:ext>
            </a:extLst>
          </p:cNvPr>
          <p:cNvSpPr>
            <a:spLocks noGrp="1"/>
          </p:cNvSpPr>
          <p:nvPr>
            <p:ph type="sldNum" sz="quarter" idx="12"/>
          </p:nvPr>
        </p:nvSpPr>
        <p:spPr/>
        <p:txBody>
          <a:bodyPr/>
          <a:lstStyle>
            <a:lvl1pPr>
              <a:defRPr/>
            </a:lvl1pPr>
          </a:lstStyle>
          <a:p>
            <a:pPr>
              <a:defRPr/>
            </a:pPr>
            <a:fld id="{43F43C5F-FB73-664B-9F3A-45A56A8B68A3}" type="slidenum">
              <a:rPr lang="en-US"/>
              <a:pPr>
                <a:defRPr/>
              </a:pPr>
              <a:t>‹#›</a:t>
            </a:fld>
            <a:endParaRPr lang="en-US"/>
          </a:p>
        </p:txBody>
      </p:sp>
    </p:spTree>
    <p:extLst>
      <p:ext uri="{BB962C8B-B14F-4D97-AF65-F5344CB8AC3E}">
        <p14:creationId xmlns:p14="http://schemas.microsoft.com/office/powerpoint/2010/main" val="21483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01DE4E59-0025-05B5-E701-DF3B320179BA}"/>
              </a:ext>
            </a:extLst>
          </p:cNvPr>
          <p:cNvSpPr>
            <a:spLocks noGrp="1"/>
          </p:cNvSpPr>
          <p:nvPr>
            <p:ph type="dt" sz="half" idx="10"/>
          </p:nvPr>
        </p:nvSpPr>
        <p:spPr/>
        <p:txBody>
          <a:bodyPr/>
          <a:lstStyle>
            <a:lvl1pPr>
              <a:defRPr/>
            </a:lvl1pPr>
          </a:lstStyle>
          <a:p>
            <a:pPr>
              <a:defRPr/>
            </a:pPr>
            <a:fld id="{6A4AECEC-9DC4-0943-810C-104F2AE9493A}" type="datetimeFigureOut">
              <a:rPr lang="en-US"/>
              <a:pPr>
                <a:defRPr/>
              </a:pPr>
              <a:t>10/24/24</a:t>
            </a:fld>
            <a:endParaRPr lang="en-US"/>
          </a:p>
        </p:txBody>
      </p:sp>
      <p:sp>
        <p:nvSpPr>
          <p:cNvPr id="8" name="Footer Placeholder 4">
            <a:extLst>
              <a:ext uri="{FF2B5EF4-FFF2-40B4-BE49-F238E27FC236}">
                <a16:creationId xmlns:a16="http://schemas.microsoft.com/office/drawing/2014/main" id="{BE6B1186-C8BF-AEB6-4B3A-0EA0B1C1D6DF}"/>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599E1E3B-B982-EB6D-8DB9-66F6990E2E77}"/>
              </a:ext>
            </a:extLst>
          </p:cNvPr>
          <p:cNvSpPr>
            <a:spLocks noGrp="1"/>
          </p:cNvSpPr>
          <p:nvPr>
            <p:ph type="sldNum" sz="quarter" idx="12"/>
          </p:nvPr>
        </p:nvSpPr>
        <p:spPr/>
        <p:txBody>
          <a:bodyPr/>
          <a:lstStyle>
            <a:lvl1pPr>
              <a:defRPr/>
            </a:lvl1pPr>
          </a:lstStyle>
          <a:p>
            <a:pPr>
              <a:defRPr/>
            </a:pPr>
            <a:fld id="{273C2E4D-572D-CD4A-BBE6-BF6DD2ACCE34}" type="slidenum">
              <a:rPr lang="en-US"/>
              <a:pPr>
                <a:defRPr/>
              </a:pPr>
              <a:t>‹#›</a:t>
            </a:fld>
            <a:endParaRPr lang="en-US"/>
          </a:p>
        </p:txBody>
      </p:sp>
    </p:spTree>
    <p:extLst>
      <p:ext uri="{BB962C8B-B14F-4D97-AF65-F5344CB8AC3E}">
        <p14:creationId xmlns:p14="http://schemas.microsoft.com/office/powerpoint/2010/main" val="694291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FFCD373C-F6BA-F493-750D-0D2B2305AF00}"/>
              </a:ext>
            </a:extLst>
          </p:cNvPr>
          <p:cNvSpPr>
            <a:spLocks noGrp="1"/>
          </p:cNvSpPr>
          <p:nvPr>
            <p:ph type="dt" sz="half" idx="10"/>
          </p:nvPr>
        </p:nvSpPr>
        <p:spPr/>
        <p:txBody>
          <a:bodyPr/>
          <a:lstStyle>
            <a:lvl1pPr>
              <a:defRPr/>
            </a:lvl1pPr>
          </a:lstStyle>
          <a:p>
            <a:pPr>
              <a:defRPr/>
            </a:pPr>
            <a:fld id="{1BABC998-2FD9-9847-9C34-EED1958CCADD}" type="datetimeFigureOut">
              <a:rPr lang="en-US"/>
              <a:pPr>
                <a:defRPr/>
              </a:pPr>
              <a:t>10/24/24</a:t>
            </a:fld>
            <a:endParaRPr lang="en-US"/>
          </a:p>
        </p:txBody>
      </p:sp>
      <p:sp>
        <p:nvSpPr>
          <p:cNvPr id="4" name="Footer Placeholder 4">
            <a:extLst>
              <a:ext uri="{FF2B5EF4-FFF2-40B4-BE49-F238E27FC236}">
                <a16:creationId xmlns:a16="http://schemas.microsoft.com/office/drawing/2014/main" id="{614B71ED-F068-85BF-FF74-53E437656F79}"/>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5E7604C1-1307-D253-6A4D-72EAEF235072}"/>
              </a:ext>
            </a:extLst>
          </p:cNvPr>
          <p:cNvSpPr>
            <a:spLocks noGrp="1"/>
          </p:cNvSpPr>
          <p:nvPr>
            <p:ph type="sldNum" sz="quarter" idx="12"/>
          </p:nvPr>
        </p:nvSpPr>
        <p:spPr/>
        <p:txBody>
          <a:bodyPr/>
          <a:lstStyle>
            <a:lvl1pPr>
              <a:defRPr/>
            </a:lvl1pPr>
          </a:lstStyle>
          <a:p>
            <a:pPr>
              <a:defRPr/>
            </a:pPr>
            <a:fld id="{99DDB466-36E9-D845-856B-7C91E9206BEF}" type="slidenum">
              <a:rPr lang="en-US"/>
              <a:pPr>
                <a:defRPr/>
              </a:pPr>
              <a:t>‹#›</a:t>
            </a:fld>
            <a:endParaRPr lang="en-US"/>
          </a:p>
        </p:txBody>
      </p:sp>
    </p:spTree>
    <p:extLst>
      <p:ext uri="{BB962C8B-B14F-4D97-AF65-F5344CB8AC3E}">
        <p14:creationId xmlns:p14="http://schemas.microsoft.com/office/powerpoint/2010/main" val="1348582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564A6347-9EF0-1F2C-3B07-0113D95040B8}"/>
              </a:ext>
            </a:extLst>
          </p:cNvPr>
          <p:cNvSpPr>
            <a:spLocks noGrp="1"/>
          </p:cNvSpPr>
          <p:nvPr>
            <p:ph type="dt" sz="half" idx="10"/>
          </p:nvPr>
        </p:nvSpPr>
        <p:spPr/>
        <p:txBody>
          <a:bodyPr/>
          <a:lstStyle>
            <a:lvl1pPr>
              <a:defRPr/>
            </a:lvl1pPr>
          </a:lstStyle>
          <a:p>
            <a:pPr>
              <a:defRPr/>
            </a:pPr>
            <a:fld id="{1A61A250-6826-7347-8645-B46A6AEB3F8F}" type="datetimeFigureOut">
              <a:rPr lang="en-US"/>
              <a:pPr>
                <a:defRPr/>
              </a:pPr>
              <a:t>10/24/24</a:t>
            </a:fld>
            <a:endParaRPr lang="en-US"/>
          </a:p>
        </p:txBody>
      </p:sp>
      <p:sp>
        <p:nvSpPr>
          <p:cNvPr id="3" name="Footer Placeholder 4">
            <a:extLst>
              <a:ext uri="{FF2B5EF4-FFF2-40B4-BE49-F238E27FC236}">
                <a16:creationId xmlns:a16="http://schemas.microsoft.com/office/drawing/2014/main" id="{605EFF77-6255-B72C-E972-770DF6A021B0}"/>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0F859711-F7D3-D3E5-F477-FDE3FFFFA4DB}"/>
              </a:ext>
            </a:extLst>
          </p:cNvPr>
          <p:cNvSpPr>
            <a:spLocks noGrp="1"/>
          </p:cNvSpPr>
          <p:nvPr>
            <p:ph type="sldNum" sz="quarter" idx="12"/>
          </p:nvPr>
        </p:nvSpPr>
        <p:spPr/>
        <p:txBody>
          <a:bodyPr/>
          <a:lstStyle>
            <a:lvl1pPr>
              <a:defRPr/>
            </a:lvl1pPr>
          </a:lstStyle>
          <a:p>
            <a:pPr>
              <a:defRPr/>
            </a:pPr>
            <a:fld id="{7995C6AB-CB07-E046-9728-5BC3263F02EE}" type="slidenum">
              <a:rPr lang="en-US"/>
              <a:pPr>
                <a:defRPr/>
              </a:pPr>
              <a:t>‹#›</a:t>
            </a:fld>
            <a:endParaRPr lang="en-US"/>
          </a:p>
        </p:txBody>
      </p:sp>
    </p:spTree>
    <p:extLst>
      <p:ext uri="{BB962C8B-B14F-4D97-AF65-F5344CB8AC3E}">
        <p14:creationId xmlns:p14="http://schemas.microsoft.com/office/powerpoint/2010/main" val="3059924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F76C90B4-F413-4301-CECC-A4DAB8F661A2}"/>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B5B0AB91-A5F7-02A6-07AC-B8EB704754AC}"/>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Date Placeholder 4">
            <a:extLst>
              <a:ext uri="{FF2B5EF4-FFF2-40B4-BE49-F238E27FC236}">
                <a16:creationId xmlns:a16="http://schemas.microsoft.com/office/drawing/2014/main" id="{6042B638-878D-2DF5-29EF-B9555A81D878}"/>
              </a:ext>
            </a:extLst>
          </p:cNvPr>
          <p:cNvSpPr>
            <a:spLocks noGrp="1"/>
          </p:cNvSpPr>
          <p:nvPr>
            <p:ph type="dt" sz="half" idx="10"/>
          </p:nvPr>
        </p:nvSpPr>
        <p:spPr>
          <a:xfrm>
            <a:off x="723900" y="6453188"/>
            <a:ext cx="1204913" cy="404812"/>
          </a:xfrm>
        </p:spPr>
        <p:txBody>
          <a:bodyPr/>
          <a:lstStyle>
            <a:lvl1pPr>
              <a:defRPr dirty="0">
                <a:solidFill>
                  <a:schemeClr val="tx2"/>
                </a:solidFill>
              </a:defRPr>
            </a:lvl1pPr>
          </a:lstStyle>
          <a:p>
            <a:pPr>
              <a:defRPr/>
            </a:pPr>
            <a:fld id="{C0F11E7F-3C74-D84B-A53B-A2ADF3BE6886}" type="datetimeFigureOut">
              <a:rPr lang="en-US"/>
              <a:pPr>
                <a:defRPr/>
              </a:pPr>
              <a:t>10/24/24</a:t>
            </a:fld>
            <a:endParaRPr lang="en-US"/>
          </a:p>
        </p:txBody>
      </p:sp>
      <p:sp>
        <p:nvSpPr>
          <p:cNvPr id="8" name="Footer Placeholder 5">
            <a:extLst>
              <a:ext uri="{FF2B5EF4-FFF2-40B4-BE49-F238E27FC236}">
                <a16:creationId xmlns:a16="http://schemas.microsoft.com/office/drawing/2014/main" id="{53CF33CE-BB68-C8DB-EF27-EDF33A058C7A}"/>
              </a:ext>
            </a:extLst>
          </p:cNvPr>
          <p:cNvSpPr>
            <a:spLocks noGrp="1"/>
          </p:cNvSpPr>
          <p:nvPr>
            <p:ph type="ftr" sz="quarter" idx="11"/>
          </p:nvPr>
        </p:nvSpPr>
        <p:spPr>
          <a:xfrm>
            <a:off x="2206625" y="6453188"/>
            <a:ext cx="2373313" cy="404812"/>
          </a:xfrm>
        </p:spPr>
        <p:txBody>
          <a:bodyPr/>
          <a:lstStyle>
            <a:lvl1pPr>
              <a:defRPr dirty="0">
                <a:solidFill>
                  <a:schemeClr val="tx2"/>
                </a:solidFill>
              </a:defRPr>
            </a:lvl1pPr>
          </a:lstStyle>
          <a:p>
            <a:pPr>
              <a:defRPr/>
            </a:pPr>
            <a:endParaRPr lang="en-US"/>
          </a:p>
        </p:txBody>
      </p:sp>
      <p:sp>
        <p:nvSpPr>
          <p:cNvPr id="9" name="Slide Number Placeholder 6">
            <a:extLst>
              <a:ext uri="{FF2B5EF4-FFF2-40B4-BE49-F238E27FC236}">
                <a16:creationId xmlns:a16="http://schemas.microsoft.com/office/drawing/2014/main" id="{3EA8D3E5-D3EF-F4FE-931D-303FD464B6B2}"/>
              </a:ext>
            </a:extLst>
          </p:cNvPr>
          <p:cNvSpPr>
            <a:spLocks noGrp="1"/>
          </p:cNvSpPr>
          <p:nvPr>
            <p:ph type="sldNum" sz="quarter" idx="12"/>
          </p:nvPr>
        </p:nvSpPr>
        <p:spPr>
          <a:xfrm>
            <a:off x="9883775" y="6453188"/>
            <a:ext cx="1595438" cy="404812"/>
          </a:xfrm>
        </p:spPr>
        <p:txBody>
          <a:bodyPr/>
          <a:lstStyle>
            <a:lvl1pPr>
              <a:defRPr dirty="0">
                <a:solidFill>
                  <a:schemeClr val="tx2"/>
                </a:solidFill>
              </a:defRPr>
            </a:lvl1pPr>
          </a:lstStyle>
          <a:p>
            <a:pPr>
              <a:defRPr/>
            </a:pPr>
            <a:fld id="{85EB5B7A-D13A-BF46-881A-8DE5B9C37081}" type="slidenum">
              <a:rPr lang="en-US"/>
              <a:pPr>
                <a:defRPr/>
              </a:pPr>
              <a:t>‹#›</a:t>
            </a:fld>
            <a:endParaRPr lang="en-US"/>
          </a:p>
        </p:txBody>
      </p:sp>
    </p:spTree>
    <p:extLst>
      <p:ext uri="{BB962C8B-B14F-4D97-AF65-F5344CB8AC3E}">
        <p14:creationId xmlns:p14="http://schemas.microsoft.com/office/powerpoint/2010/main" val="471381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4F1DECA2-ABC1-CB8E-89F2-C64684F81374}"/>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E437E9A1-8F78-EE10-CFDF-1079BCBF9B4A}"/>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rtlCol="0">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Date Placeholder 4">
            <a:extLst>
              <a:ext uri="{FF2B5EF4-FFF2-40B4-BE49-F238E27FC236}">
                <a16:creationId xmlns:a16="http://schemas.microsoft.com/office/drawing/2014/main" id="{4922F038-C128-E266-D4FD-3836A044665D}"/>
              </a:ext>
            </a:extLst>
          </p:cNvPr>
          <p:cNvSpPr>
            <a:spLocks noGrp="1"/>
          </p:cNvSpPr>
          <p:nvPr>
            <p:ph type="dt" sz="half" idx="10"/>
          </p:nvPr>
        </p:nvSpPr>
        <p:spPr>
          <a:xfrm>
            <a:off x="723900" y="6453188"/>
            <a:ext cx="1204913" cy="404812"/>
          </a:xfrm>
        </p:spPr>
        <p:txBody>
          <a:bodyPr/>
          <a:lstStyle>
            <a:lvl1pPr>
              <a:defRPr dirty="0">
                <a:solidFill>
                  <a:schemeClr val="tx2"/>
                </a:solidFill>
              </a:defRPr>
            </a:lvl1pPr>
          </a:lstStyle>
          <a:p>
            <a:pPr>
              <a:defRPr/>
            </a:pPr>
            <a:fld id="{5FE3A368-D913-1B4F-B774-9F1369DF2066}" type="datetimeFigureOut">
              <a:rPr lang="en-US"/>
              <a:pPr>
                <a:defRPr/>
              </a:pPr>
              <a:t>10/24/24</a:t>
            </a:fld>
            <a:endParaRPr lang="en-US"/>
          </a:p>
        </p:txBody>
      </p:sp>
      <p:sp>
        <p:nvSpPr>
          <p:cNvPr id="8" name="Footer Placeholder 5">
            <a:extLst>
              <a:ext uri="{FF2B5EF4-FFF2-40B4-BE49-F238E27FC236}">
                <a16:creationId xmlns:a16="http://schemas.microsoft.com/office/drawing/2014/main" id="{0117BC70-C9AB-2C7B-C8FE-439A6DFF9BF2}"/>
              </a:ext>
            </a:extLst>
          </p:cNvPr>
          <p:cNvSpPr>
            <a:spLocks noGrp="1"/>
          </p:cNvSpPr>
          <p:nvPr>
            <p:ph type="ftr" sz="quarter" idx="11"/>
          </p:nvPr>
        </p:nvSpPr>
        <p:spPr>
          <a:xfrm>
            <a:off x="2206625" y="6453188"/>
            <a:ext cx="2373313" cy="404812"/>
          </a:xfrm>
        </p:spPr>
        <p:txBody>
          <a:bodyPr/>
          <a:lstStyle>
            <a:lvl1pPr>
              <a:defRPr dirty="0">
                <a:solidFill>
                  <a:schemeClr val="tx2"/>
                </a:solidFill>
              </a:defRPr>
            </a:lvl1pPr>
          </a:lstStyle>
          <a:p>
            <a:pPr>
              <a:defRPr/>
            </a:pPr>
            <a:endParaRPr lang="en-US"/>
          </a:p>
        </p:txBody>
      </p:sp>
      <p:sp>
        <p:nvSpPr>
          <p:cNvPr id="9" name="Slide Number Placeholder 6">
            <a:extLst>
              <a:ext uri="{FF2B5EF4-FFF2-40B4-BE49-F238E27FC236}">
                <a16:creationId xmlns:a16="http://schemas.microsoft.com/office/drawing/2014/main" id="{0396DD2D-3C5B-C808-653D-E49CC1B839F2}"/>
              </a:ext>
            </a:extLst>
          </p:cNvPr>
          <p:cNvSpPr>
            <a:spLocks noGrp="1"/>
          </p:cNvSpPr>
          <p:nvPr>
            <p:ph type="sldNum" sz="quarter" idx="12"/>
          </p:nvPr>
        </p:nvSpPr>
        <p:spPr>
          <a:xfrm>
            <a:off x="9883775" y="6453188"/>
            <a:ext cx="1595438" cy="404812"/>
          </a:xfrm>
        </p:spPr>
        <p:txBody>
          <a:bodyPr/>
          <a:lstStyle>
            <a:lvl1pPr>
              <a:defRPr dirty="0">
                <a:solidFill>
                  <a:schemeClr val="tx2"/>
                </a:solidFill>
              </a:defRPr>
            </a:lvl1pPr>
          </a:lstStyle>
          <a:p>
            <a:pPr>
              <a:defRPr/>
            </a:pPr>
            <a:fld id="{39ABAFF9-FC61-3A4A-8865-539B565CE176}" type="slidenum">
              <a:rPr lang="en-US"/>
              <a:pPr>
                <a:defRPr/>
              </a:pPr>
              <a:t>‹#›</a:t>
            </a:fld>
            <a:endParaRPr lang="en-US"/>
          </a:p>
        </p:txBody>
      </p:sp>
    </p:spTree>
    <p:extLst>
      <p:ext uri="{BB962C8B-B14F-4D97-AF65-F5344CB8AC3E}">
        <p14:creationId xmlns:p14="http://schemas.microsoft.com/office/powerpoint/2010/main" val="2228728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2AF3430B-639E-8F42-2D6E-69DEA5F82989}"/>
              </a:ext>
            </a:extLst>
          </p:cNvPr>
          <p:cNvSpPr>
            <a:spLocks noGrp="1" noChangeArrowheads="1"/>
          </p:cNvSpPr>
          <p:nvPr>
            <p:ph type="title"/>
          </p:nvPr>
        </p:nvSpPr>
        <p:spPr bwMode="auto">
          <a:xfrm>
            <a:off x="1371600" y="685800"/>
            <a:ext cx="9601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68B41A7F-16C0-C92F-D6F7-E47B010DD38F}"/>
              </a:ext>
            </a:extLst>
          </p:cNvPr>
          <p:cNvSpPr>
            <a:spLocks noGrp="1" noChangeArrowheads="1"/>
          </p:cNvSpPr>
          <p:nvPr>
            <p:ph type="body" idx="1"/>
          </p:nvPr>
        </p:nvSpPr>
        <p:spPr bwMode="auto">
          <a:xfrm>
            <a:off x="1371600" y="2286000"/>
            <a:ext cx="96012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6CE423B6-C1E3-CC8E-AC05-EA394F6C139B}"/>
              </a:ext>
            </a:extLst>
          </p:cNvPr>
          <p:cNvSpPr>
            <a:spLocks noGrp="1"/>
          </p:cNvSpPr>
          <p:nvPr>
            <p:ph type="dt" sz="half" idx="2"/>
          </p:nvPr>
        </p:nvSpPr>
        <p:spPr>
          <a:xfrm>
            <a:off x="1390650" y="6453188"/>
            <a:ext cx="1204913"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dirty="0">
                <a:solidFill>
                  <a:schemeClr val="tx2"/>
                </a:solidFill>
                <a:latin typeface="+mn-lt"/>
              </a:defRPr>
            </a:lvl1pPr>
          </a:lstStyle>
          <a:p>
            <a:pPr>
              <a:defRPr/>
            </a:pPr>
            <a:fld id="{B41AB4EB-62C7-E444-853B-7DB280E348BC}" type="datetimeFigureOut">
              <a:rPr lang="en-US"/>
              <a:pPr>
                <a:defRPr/>
              </a:pPr>
              <a:t>10/24/24</a:t>
            </a:fld>
            <a:endParaRPr lang="en-US"/>
          </a:p>
        </p:txBody>
      </p:sp>
      <p:sp>
        <p:nvSpPr>
          <p:cNvPr id="5" name="Footer Placeholder 4">
            <a:extLst>
              <a:ext uri="{FF2B5EF4-FFF2-40B4-BE49-F238E27FC236}">
                <a16:creationId xmlns:a16="http://schemas.microsoft.com/office/drawing/2014/main" id="{5B6253C0-F050-8112-A882-045FC5AE2501}"/>
              </a:ext>
            </a:extLst>
          </p:cNvPr>
          <p:cNvSpPr>
            <a:spLocks noGrp="1"/>
          </p:cNvSpPr>
          <p:nvPr>
            <p:ph type="ftr" sz="quarter" idx="3"/>
          </p:nvPr>
        </p:nvSpPr>
        <p:spPr>
          <a:xfrm>
            <a:off x="2894013" y="6453188"/>
            <a:ext cx="6280150"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dirty="0">
                <a:solidFill>
                  <a:schemeClr val="tx2"/>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446F0313-56CF-3FF7-4363-ACAB8D9EBAEE}"/>
              </a:ext>
            </a:extLst>
          </p:cNvPr>
          <p:cNvSpPr>
            <a:spLocks noGrp="1"/>
          </p:cNvSpPr>
          <p:nvPr>
            <p:ph type="sldNum" sz="quarter" idx="4"/>
          </p:nvPr>
        </p:nvSpPr>
        <p:spPr>
          <a:xfrm>
            <a:off x="9472613" y="6453188"/>
            <a:ext cx="1597025" cy="404812"/>
          </a:xfrm>
          <a:prstGeom prst="rect">
            <a:avLst/>
          </a:prstGeom>
        </p:spPr>
        <p:txBody>
          <a:bodyPr vert="horz" lIns="91440" tIns="45720" rIns="91440" bIns="45720" rtlCol="0" anchor="ctr"/>
          <a:lstStyle>
            <a:lvl1pPr algn="r" eaLnBrk="1" fontAlgn="auto" hangingPunct="1">
              <a:spcBef>
                <a:spcPts val="0"/>
              </a:spcBef>
              <a:spcAft>
                <a:spcPts val="0"/>
              </a:spcAft>
              <a:defRPr sz="1200" baseline="0" dirty="0">
                <a:solidFill>
                  <a:schemeClr val="tx2"/>
                </a:solidFill>
                <a:latin typeface="+mn-lt"/>
              </a:defRPr>
            </a:lvl1pPr>
          </a:lstStyle>
          <a:p>
            <a:pPr>
              <a:defRPr/>
            </a:pPr>
            <a:fld id="{24D8ED3E-56E5-0F43-804D-5EA5EE44E282}" type="slidenum">
              <a:rPr lang="en-US"/>
              <a:pPr>
                <a:defRPr/>
              </a:pPr>
              <a:t>‹#›</a:t>
            </a:fld>
            <a:endParaRPr lang="en-US"/>
          </a:p>
        </p:txBody>
      </p:sp>
      <p:sp>
        <p:nvSpPr>
          <p:cNvPr id="9" name="Rectangle 8" title="Side bar">
            <a:extLst>
              <a:ext uri="{FF2B5EF4-FFF2-40B4-BE49-F238E27FC236}">
                <a16:creationId xmlns:a16="http://schemas.microsoft.com/office/drawing/2014/main" id="{65118F36-4DAC-55E4-C279-A55572B371B2}"/>
              </a:ext>
            </a:extLst>
          </p:cNvPr>
          <p:cNvSpPr/>
          <p:nvPr/>
        </p:nvSpPr>
        <p:spPr>
          <a:xfrm>
            <a:off x="477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71" r:id="rId1"/>
    <p:sldLayoutId id="2147483664" r:id="rId2"/>
    <p:sldLayoutId id="2147483672" r:id="rId3"/>
    <p:sldLayoutId id="2147483665" r:id="rId4"/>
    <p:sldLayoutId id="2147483666" r:id="rId5"/>
    <p:sldLayoutId id="2147483667" r:id="rId6"/>
    <p:sldLayoutId id="2147483668" r:id="rId7"/>
    <p:sldLayoutId id="2147483673" r:id="rId8"/>
    <p:sldLayoutId id="2147483674" r:id="rId9"/>
    <p:sldLayoutId id="2147483669" r:id="rId10"/>
    <p:sldLayoutId id="2147483670" r:id="rId11"/>
  </p:sldLayoutIdLst>
  <p:txStyles>
    <p:titleStyle>
      <a:lvl1pPr algn="l" rtl="0" fontAlgn="base">
        <a:lnSpc>
          <a:spcPct val="89000"/>
        </a:lnSpc>
        <a:spcBef>
          <a:spcPct val="0"/>
        </a:spcBef>
        <a:spcAft>
          <a:spcPct val="0"/>
        </a:spcAft>
        <a:defRPr sz="4400" kern="1200">
          <a:solidFill>
            <a:schemeClr val="tx2"/>
          </a:solidFill>
          <a:latin typeface="+mj-lt"/>
          <a:ea typeface="+mj-ea"/>
          <a:cs typeface="+mj-cs"/>
        </a:defRPr>
      </a:lvl1pPr>
      <a:lvl2pPr algn="l" rtl="0" fontAlgn="base">
        <a:lnSpc>
          <a:spcPct val="89000"/>
        </a:lnSpc>
        <a:spcBef>
          <a:spcPct val="0"/>
        </a:spcBef>
        <a:spcAft>
          <a:spcPct val="0"/>
        </a:spcAft>
        <a:defRPr sz="4400">
          <a:solidFill>
            <a:schemeClr val="tx2"/>
          </a:solidFill>
          <a:latin typeface="Franklin Gothic Book" panose="020B0503020102020204" pitchFamily="34" charset="0"/>
        </a:defRPr>
      </a:lvl2pPr>
      <a:lvl3pPr algn="l" rtl="0" fontAlgn="base">
        <a:lnSpc>
          <a:spcPct val="89000"/>
        </a:lnSpc>
        <a:spcBef>
          <a:spcPct val="0"/>
        </a:spcBef>
        <a:spcAft>
          <a:spcPct val="0"/>
        </a:spcAft>
        <a:defRPr sz="4400">
          <a:solidFill>
            <a:schemeClr val="tx2"/>
          </a:solidFill>
          <a:latin typeface="Franklin Gothic Book" panose="020B0503020102020204" pitchFamily="34" charset="0"/>
        </a:defRPr>
      </a:lvl3pPr>
      <a:lvl4pPr algn="l" rtl="0" fontAlgn="base">
        <a:lnSpc>
          <a:spcPct val="89000"/>
        </a:lnSpc>
        <a:spcBef>
          <a:spcPct val="0"/>
        </a:spcBef>
        <a:spcAft>
          <a:spcPct val="0"/>
        </a:spcAft>
        <a:defRPr sz="4400">
          <a:solidFill>
            <a:schemeClr val="tx2"/>
          </a:solidFill>
          <a:latin typeface="Franklin Gothic Book" panose="020B0503020102020204" pitchFamily="34" charset="0"/>
        </a:defRPr>
      </a:lvl4pPr>
      <a:lvl5pPr algn="l" rtl="0" fontAlgn="base">
        <a:lnSpc>
          <a:spcPct val="89000"/>
        </a:lnSpc>
        <a:spcBef>
          <a:spcPct val="0"/>
        </a:spcBef>
        <a:spcAft>
          <a:spcPct val="0"/>
        </a:spcAft>
        <a:defRPr sz="4400">
          <a:solidFill>
            <a:schemeClr val="tx2"/>
          </a:solidFill>
          <a:latin typeface="Franklin Gothic Book" panose="020B0503020102020204" pitchFamily="34" charset="0"/>
        </a:defRPr>
      </a:lvl5pPr>
      <a:lvl6pPr marL="457200" algn="l" rtl="0" fontAlgn="base">
        <a:lnSpc>
          <a:spcPct val="89000"/>
        </a:lnSpc>
        <a:spcBef>
          <a:spcPct val="0"/>
        </a:spcBef>
        <a:spcAft>
          <a:spcPct val="0"/>
        </a:spcAft>
        <a:defRPr sz="4400">
          <a:solidFill>
            <a:schemeClr val="tx2"/>
          </a:solidFill>
          <a:latin typeface="Franklin Gothic Book" panose="020B0503020102020204" pitchFamily="34" charset="0"/>
        </a:defRPr>
      </a:lvl6pPr>
      <a:lvl7pPr marL="914400" algn="l" rtl="0" fontAlgn="base">
        <a:lnSpc>
          <a:spcPct val="89000"/>
        </a:lnSpc>
        <a:spcBef>
          <a:spcPct val="0"/>
        </a:spcBef>
        <a:spcAft>
          <a:spcPct val="0"/>
        </a:spcAft>
        <a:defRPr sz="4400">
          <a:solidFill>
            <a:schemeClr val="tx2"/>
          </a:solidFill>
          <a:latin typeface="Franklin Gothic Book" panose="020B0503020102020204" pitchFamily="34" charset="0"/>
        </a:defRPr>
      </a:lvl7pPr>
      <a:lvl8pPr marL="1371600" algn="l" rtl="0" fontAlgn="base">
        <a:lnSpc>
          <a:spcPct val="89000"/>
        </a:lnSpc>
        <a:spcBef>
          <a:spcPct val="0"/>
        </a:spcBef>
        <a:spcAft>
          <a:spcPct val="0"/>
        </a:spcAft>
        <a:defRPr sz="4400">
          <a:solidFill>
            <a:schemeClr val="tx2"/>
          </a:solidFill>
          <a:latin typeface="Franklin Gothic Book" panose="020B0503020102020204" pitchFamily="34" charset="0"/>
        </a:defRPr>
      </a:lvl8pPr>
      <a:lvl9pPr marL="1828800" algn="l" rtl="0" fontAlgn="base">
        <a:lnSpc>
          <a:spcPct val="89000"/>
        </a:lnSpc>
        <a:spcBef>
          <a:spcPct val="0"/>
        </a:spcBef>
        <a:spcAft>
          <a:spcPct val="0"/>
        </a:spcAft>
        <a:defRPr sz="4400">
          <a:solidFill>
            <a:schemeClr val="tx2"/>
          </a:solidFill>
          <a:latin typeface="Franklin Gothic Book" panose="020B0503020102020204" pitchFamily="34" charset="0"/>
        </a:defRPr>
      </a:lvl9pPr>
    </p:titleStyle>
    <p:bodyStyle>
      <a:lvl1pPr marL="382588" indent="-382588" algn="l" rtl="0" fontAlgn="base">
        <a:lnSpc>
          <a:spcPct val="94000"/>
        </a:lnSpc>
        <a:spcBef>
          <a:spcPts val="1000"/>
        </a:spcBef>
        <a:spcAft>
          <a:spcPts val="200"/>
        </a:spcAft>
        <a:buFont typeface="Franklin Gothic Book" panose="020B0503020102020204" pitchFamily="34" charset="0"/>
        <a:buChar char="■"/>
        <a:defRPr sz="2000" kern="1200">
          <a:solidFill>
            <a:schemeClr val="tx2"/>
          </a:solidFill>
          <a:latin typeface="+mn-lt"/>
          <a:ea typeface="+mn-ea"/>
          <a:cs typeface="+mn-cs"/>
        </a:defRPr>
      </a:lvl1pPr>
      <a:lvl2pPr marL="914400" indent="-382588" algn="l" rtl="0" fontAlgn="base">
        <a:lnSpc>
          <a:spcPct val="94000"/>
        </a:lnSpc>
        <a:spcBef>
          <a:spcPts val="500"/>
        </a:spcBef>
        <a:spcAft>
          <a:spcPts val="200"/>
        </a:spcAft>
        <a:buFont typeface="Franklin Gothic Book" panose="020B0503020102020204" pitchFamily="34" charset="0"/>
        <a:buChar char="–"/>
        <a:defRPr sz="2000" i="1" kern="1200">
          <a:solidFill>
            <a:schemeClr val="tx2"/>
          </a:solidFill>
          <a:latin typeface="+mn-lt"/>
          <a:ea typeface="+mn-ea"/>
          <a:cs typeface="+mn-cs"/>
        </a:defRPr>
      </a:lvl2pPr>
      <a:lvl3pPr marL="1371600" indent="-382588" algn="l" rtl="0" fontAlgn="base">
        <a:lnSpc>
          <a:spcPct val="94000"/>
        </a:lnSpc>
        <a:spcBef>
          <a:spcPts val="500"/>
        </a:spcBef>
        <a:spcAft>
          <a:spcPts val="200"/>
        </a:spcAft>
        <a:buFont typeface="Franklin Gothic Book" panose="020B0503020102020204" pitchFamily="34" charset="0"/>
        <a:buChar char="■"/>
        <a:defRPr kern="1200">
          <a:solidFill>
            <a:schemeClr val="tx2"/>
          </a:solidFill>
          <a:latin typeface="+mn-lt"/>
          <a:ea typeface="+mn-ea"/>
          <a:cs typeface="+mn-cs"/>
        </a:defRPr>
      </a:lvl3pPr>
      <a:lvl4pPr marL="1828800" indent="-382588" algn="l" rtl="0" fontAlgn="base">
        <a:lnSpc>
          <a:spcPct val="94000"/>
        </a:lnSpc>
        <a:spcBef>
          <a:spcPts val="500"/>
        </a:spcBef>
        <a:spcAft>
          <a:spcPts val="200"/>
        </a:spcAft>
        <a:buFont typeface="Franklin Gothic Book" panose="020B0503020102020204" pitchFamily="34" charset="0"/>
        <a:buChar char="–"/>
        <a:defRPr i="1" kern="1200">
          <a:solidFill>
            <a:schemeClr val="tx2"/>
          </a:solidFill>
          <a:latin typeface="+mn-lt"/>
          <a:ea typeface="+mn-ea"/>
          <a:cs typeface="+mn-cs"/>
        </a:defRPr>
      </a:lvl4pPr>
      <a:lvl5pPr marL="2286000" indent="-382588" algn="l" rtl="0" fontAlgn="base">
        <a:lnSpc>
          <a:spcPct val="94000"/>
        </a:lnSpc>
        <a:spcBef>
          <a:spcPts val="500"/>
        </a:spcBef>
        <a:spcAft>
          <a:spcPts val="200"/>
        </a:spcAft>
        <a:buFont typeface="Franklin Gothic Book" panose="020B0503020102020204" pitchFamily="34" charset="0"/>
        <a:buChar char="■"/>
        <a:defRPr sz="1600" kern="120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digitalcommons.georgiasouthern.edu/cgi/viewcontent.cgi?article=3883&amp;context=etd"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www.theseus.fi/bitstream/handle/10024/334447/Baidauletov%20D.%20%26%20Salehin%20F.%20-%20Integrating%20Modern%20Front-End%20Methodologies%20and%20Workflow%20in%20the%20Context%20of%20E-Commerce.pdf?sequence=2" TargetMode="External"/><Relationship Id="rId4" Type="http://schemas.openxmlformats.org/officeDocument/2006/relationships/hyperlink" Target="https://link.springer.com/article/10.1007/s10489-022-04278-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descr="&quot;&quot;">
            <a:extLst>
              <a:ext uri="{FF2B5EF4-FFF2-40B4-BE49-F238E27FC236}">
                <a16:creationId xmlns:a16="http://schemas.microsoft.com/office/drawing/2014/main" id="{690F61FE-3FC5-6B89-6E0F-6C6D03961722}"/>
              </a:ext>
            </a:extLst>
          </p:cNvPr>
          <p:cNvSpPr>
            <a:spLocks noGrp="1" noRot="1" noChangeAspect="1" noMove="1" noResize="1" noEditPoints="1" noAdjustHandles="1" noChangeArrowheads="1" noChangeShapeType="1" noTextEdit="1"/>
          </p:cNvSpPr>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nvGrpSpPr>
          <p:cNvPr id="7171" name="Group 9">
            <a:extLst>
              <a:ext uri="{FF2B5EF4-FFF2-40B4-BE49-F238E27FC236}">
                <a16:creationId xmlns:a16="http://schemas.microsoft.com/office/drawing/2014/main" id="{644079E2-348D-38AF-44CA-2E51528B5E8B}"/>
              </a:ext>
              <a:ext uri="{C183D7F6-B498-43B3-948B-1728B52AA6E4}">
                <adec:decorative xmlns:adec="http://schemas.microsoft.com/office/drawing/2017/decorative" val="1"/>
              </a:ext>
            </a:extLst>
          </p:cNvPr>
          <p:cNvGrpSpPr>
            <a:grpSpLocks noGrp="1" noUngrp="1" noRot="1" noChangeAspect="1" noMove="1" noResize="1"/>
          </p:cNvGrpSpPr>
          <p:nvPr/>
        </p:nvGrpSpPr>
        <p:grpSpPr bwMode="auto">
          <a:xfrm>
            <a:off x="752475" y="744538"/>
            <a:ext cx="10674350" cy="5349875"/>
            <a:chOff x="752858" y="744469"/>
            <a:chExt cx="10674117" cy="5349671"/>
          </a:xfrm>
        </p:grpSpPr>
        <p:sp>
          <p:nvSpPr>
            <p:cNvPr id="7175" name="Freeform 6">
              <a:extLst>
                <a:ext uri="{FF2B5EF4-FFF2-40B4-BE49-F238E27FC236}">
                  <a16:creationId xmlns:a16="http://schemas.microsoft.com/office/drawing/2014/main" id="{633029E3-B8CE-7F6B-F352-14E15AA608B9}"/>
                </a:ext>
                <a:ext uri="{C183D7F6-B498-43B3-948B-1728B52AA6E4}">
                  <adec:decorative xmlns:adec="http://schemas.microsoft.com/office/drawing/2017/decorative" val="1"/>
                </a:ext>
              </a:extLst>
            </p:cNvPr>
            <p:cNvSpPr>
              <a:spLocks/>
            </p:cNvSpPr>
            <p:nvPr/>
          </p:nvSpPr>
          <p:spPr bwMode="auto">
            <a:xfrm>
              <a:off x="8151962" y="1685652"/>
              <a:ext cx="3275013"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7176" name="Freeform 6">
              <a:extLst>
                <a:ext uri="{FF2B5EF4-FFF2-40B4-BE49-F238E27FC236}">
                  <a16:creationId xmlns:a16="http://schemas.microsoft.com/office/drawing/2014/main" id="{0D985AD9-8B13-8CBD-FE09-2C3937BC9613}"/>
                </a:ext>
                <a:ext uri="{C183D7F6-B498-43B3-948B-1728B52AA6E4}">
                  <adec:decorative xmlns:adec="http://schemas.microsoft.com/office/drawing/2017/decorative" val="1"/>
                </a:ext>
              </a:extLst>
            </p:cNvPr>
            <p:cNvSpPr>
              <a:spLocks/>
            </p:cNvSpPr>
            <p:nvPr/>
          </p:nvSpPr>
          <p:spPr bwMode="auto">
            <a:xfrm flipH="1" flipV="1">
              <a:off x="752858" y="744469"/>
              <a:ext cx="3275668" cy="4408488"/>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3F417521-3E11-DA1C-8986-3796E2B7E795}"/>
              </a:ext>
            </a:extLst>
          </p:cNvPr>
          <p:cNvSpPr>
            <a:spLocks noGrp="1"/>
          </p:cNvSpPr>
          <p:nvPr>
            <p:ph type="ctrTitle"/>
          </p:nvPr>
        </p:nvSpPr>
        <p:spPr>
          <a:xfrm>
            <a:off x="1477963" y="1481138"/>
            <a:ext cx="5751512" cy="3848100"/>
          </a:xfrm>
        </p:spPr>
        <p:txBody>
          <a:bodyPr rtlCol="0" anchor="ctr">
            <a:normAutofit/>
          </a:bodyPr>
          <a:lstStyle/>
          <a:p>
            <a:pPr algn="r" fontAlgn="auto">
              <a:spcAft>
                <a:spcPts val="0"/>
              </a:spcAft>
              <a:defRPr/>
            </a:pPr>
            <a:r>
              <a:rPr lang="en-US" sz="3600" b="1"/>
              <a:t>DEVELOPMENT OF A DYNAMIC CURRENCY MANAGEMENT WEB APPLICATION: A COMPREHENSIVE FRONT-END AND BACK-END INTEGRATION</a:t>
            </a:r>
            <a:endParaRPr lang="en-US" sz="3600"/>
          </a:p>
        </p:txBody>
      </p:sp>
      <p:sp>
        <p:nvSpPr>
          <p:cNvPr id="7173" name="TextBox 2">
            <a:extLst>
              <a:ext uri="{FF2B5EF4-FFF2-40B4-BE49-F238E27FC236}">
                <a16:creationId xmlns:a16="http://schemas.microsoft.com/office/drawing/2014/main" id="{C4CFEB32-45E4-68E6-6659-B3A87A1D84E1}"/>
              </a:ext>
            </a:extLst>
          </p:cNvPr>
          <p:cNvSpPr txBox="1">
            <a:spLocks noChangeArrowheads="1"/>
          </p:cNvSpPr>
          <p:nvPr/>
        </p:nvSpPr>
        <p:spPr bwMode="auto">
          <a:xfrm>
            <a:off x="8120063" y="1481138"/>
            <a:ext cx="2593975" cy="3848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fontAlgn="base">
              <a:spcBef>
                <a:spcPct val="0"/>
              </a:spcBef>
              <a:spcAft>
                <a:spcPct val="0"/>
              </a:spcAft>
              <a:defRPr>
                <a:solidFill>
                  <a:schemeClr val="tx1"/>
                </a:solidFill>
                <a:latin typeface="Franklin Gothic Book" panose="020B0503020102020204" pitchFamily="34" charset="0"/>
              </a:defRPr>
            </a:lvl6pPr>
            <a:lvl7pPr marL="2971800" indent="-228600" fontAlgn="base">
              <a:spcBef>
                <a:spcPct val="0"/>
              </a:spcBef>
              <a:spcAft>
                <a:spcPct val="0"/>
              </a:spcAft>
              <a:defRPr>
                <a:solidFill>
                  <a:schemeClr val="tx1"/>
                </a:solidFill>
                <a:latin typeface="Franklin Gothic Book" panose="020B0503020102020204" pitchFamily="34" charset="0"/>
              </a:defRPr>
            </a:lvl7pPr>
            <a:lvl8pPr marL="3429000" indent="-228600" fontAlgn="base">
              <a:spcBef>
                <a:spcPct val="0"/>
              </a:spcBef>
              <a:spcAft>
                <a:spcPct val="0"/>
              </a:spcAft>
              <a:defRPr>
                <a:solidFill>
                  <a:schemeClr val="tx1"/>
                </a:solidFill>
                <a:latin typeface="Franklin Gothic Book" panose="020B0503020102020204" pitchFamily="34" charset="0"/>
              </a:defRPr>
            </a:lvl8pPr>
            <a:lvl9pPr marL="3886200" indent="-228600" fontAlgn="base">
              <a:spcBef>
                <a:spcPct val="0"/>
              </a:spcBef>
              <a:spcAft>
                <a:spcPct val="0"/>
              </a:spcAft>
              <a:defRPr>
                <a:solidFill>
                  <a:schemeClr val="tx1"/>
                </a:solidFill>
                <a:latin typeface="Franklin Gothic Book" panose="020B0503020102020204" pitchFamily="34" charset="0"/>
              </a:defRPr>
            </a:lvl9pPr>
          </a:lstStyle>
          <a:p>
            <a:pPr defTabSz="914400" eaLnBrk="1" hangingPunct="1">
              <a:lnSpc>
                <a:spcPct val="112000"/>
              </a:lnSpc>
              <a:spcAft>
                <a:spcPts val="600"/>
              </a:spcAft>
            </a:pPr>
            <a:r>
              <a:rPr lang="en-US" altLang="en-US" sz="2300">
                <a:solidFill>
                  <a:schemeClr val="tx2"/>
                </a:solidFill>
              </a:rPr>
              <a:t>https://github.com/roshanmaandiya/Web-Development-DLBCSPJWD01-</a:t>
            </a:r>
          </a:p>
        </p:txBody>
      </p:sp>
      <p:cxnSp>
        <p:nvCxnSpPr>
          <p:cNvPr id="14" name="Straight Connector 13" descr="&quot;&quot;">
            <a:extLst>
              <a:ext uri="{FF2B5EF4-FFF2-40B4-BE49-F238E27FC236}">
                <a16:creationId xmlns:a16="http://schemas.microsoft.com/office/drawing/2014/main" id="{E5C4DDC5-8784-05B4-894B-9AFAB16AC173}"/>
              </a:ext>
            </a:extLst>
          </p:cNvPr>
          <p:cNvCxnSpPr>
            <a:cxnSpLocks noGrp="1" noRot="1" noChangeAspect="1" noMove="1" noResize="1" noEditPoints="1" noAdjustHandles="1" noChangeArrowheads="1" noChangeShapeType="1"/>
          </p:cNvCxnSpPr>
          <p:nvPr/>
        </p:nvCxnSpPr>
        <p:spPr>
          <a:xfrm>
            <a:off x="7675563" y="2387600"/>
            <a:ext cx="0" cy="1857375"/>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79" name="Rectangle 3078" descr="&quot;&quot;">
            <a:extLst>
              <a:ext uri="{FF2B5EF4-FFF2-40B4-BE49-F238E27FC236}">
                <a16:creationId xmlns:a16="http://schemas.microsoft.com/office/drawing/2014/main" id="{A310A8E0-4229-FACD-29AB-D54D8C629EE6}"/>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81" name="Rectangle 3080" descr="&quot;&quot;">
            <a:extLst>
              <a:ext uri="{FF2B5EF4-FFF2-40B4-BE49-F238E27FC236}">
                <a16:creationId xmlns:a16="http://schemas.microsoft.com/office/drawing/2014/main" id="{66B73FB4-6918-AB38-9482-A71ECC5419FF}"/>
              </a:ext>
            </a:extLst>
          </p:cNvPr>
          <p:cNvSpPr>
            <a:spLocks noGrp="1" noRot="1" noChangeAspect="1" noMove="1" noResize="1" noEditPoints="1" noAdjustHandles="1" noChangeArrowheads="1" noChangeShapeType="1" noTextEdit="1"/>
          </p:cNvSpPr>
          <p:nvPr/>
        </p:nvSpPr>
        <p:spPr>
          <a:xfrm>
            <a:off x="0" y="0"/>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83" name="Rectangle 3082" descr="&quot;&quot;">
            <a:extLst>
              <a:ext uri="{FF2B5EF4-FFF2-40B4-BE49-F238E27FC236}">
                <a16:creationId xmlns:a16="http://schemas.microsoft.com/office/drawing/2014/main" id="{55DCEF81-5899-3081-B4CD-065BEBCD96D0}"/>
              </a:ext>
            </a:extLst>
          </p:cNvPr>
          <p:cNvSpPr>
            <a:spLocks noGrp="1" noRot="1" noChangeAspect="1" noMove="1" noResize="1" noEditPoints="1" noAdjustHandles="1" noChangeArrowheads="1" noChangeShapeType="1" noTextEdit="1"/>
          </p:cNvSpPr>
          <p:nvPr/>
        </p:nvSpPr>
        <p:spPr>
          <a:xfrm>
            <a:off x="11826875" y="-4763"/>
            <a:ext cx="365125" cy="3651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85" name="Rectangle 3084" descr="&quot;&quot;">
            <a:extLst>
              <a:ext uri="{FF2B5EF4-FFF2-40B4-BE49-F238E27FC236}">
                <a16:creationId xmlns:a16="http://schemas.microsoft.com/office/drawing/2014/main" id="{A777BDC5-3D37-514F-26CF-C51AA346C9CF}"/>
              </a:ext>
            </a:extLst>
          </p:cNvPr>
          <p:cNvSpPr>
            <a:spLocks noGrp="1" noRot="1" noChangeAspect="1" noMove="1" noResize="1" noEditPoints="1" noAdjustHandles="1" noChangeArrowheads="1" noChangeShapeType="1" noTextEdit="1"/>
          </p:cNvSpPr>
          <p:nvPr/>
        </p:nvSpPr>
        <p:spPr>
          <a:xfrm>
            <a:off x="0" y="6494463"/>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87" name="Rectangle 3086" descr="&quot;&quot;">
            <a:extLst>
              <a:ext uri="{FF2B5EF4-FFF2-40B4-BE49-F238E27FC236}">
                <a16:creationId xmlns:a16="http://schemas.microsoft.com/office/drawing/2014/main" id="{3DA03771-9F29-5579-24E0-C75850EB7F86}"/>
              </a:ext>
            </a:extLst>
          </p:cNvPr>
          <p:cNvSpPr>
            <a:spLocks noGrp="1" noRot="1" noChangeAspect="1" noMove="1" noResize="1" noEditPoints="1" noAdjustHandles="1" noChangeArrowheads="1" noChangeShapeType="1" noTextEdit="1"/>
          </p:cNvSpPr>
          <p:nvPr/>
        </p:nvSpPr>
        <p:spPr>
          <a:xfrm>
            <a:off x="11826875" y="6494463"/>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89" name="Rectangle 3088" descr="&quot;&quot;">
            <a:extLst>
              <a:ext uri="{FF2B5EF4-FFF2-40B4-BE49-F238E27FC236}">
                <a16:creationId xmlns:a16="http://schemas.microsoft.com/office/drawing/2014/main" id="{145E8157-2C4D-C791-C66E-8174E8032676}"/>
              </a:ext>
            </a:extLst>
          </p:cNvPr>
          <p:cNvSpPr>
            <a:spLocks noGrp="1" noRot="1" noChangeAspect="1" noMove="1" noResize="1" noEditPoints="1" noAdjustHandles="1" noChangeArrowheads="1" noChangeShapeType="1" noTextEdit="1"/>
          </p:cNvSpPr>
          <p:nvPr/>
        </p:nvSpPr>
        <p:spPr>
          <a:xfrm>
            <a:off x="160338" y="158750"/>
            <a:ext cx="11871325" cy="65373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25608" name="Picture 2" descr="Thank You Images – Browse 320,827 Stock Photos, Vectors, and Video | Adobe  Stock">
            <a:extLst>
              <a:ext uri="{FF2B5EF4-FFF2-40B4-BE49-F238E27FC236}">
                <a16:creationId xmlns:a16="http://schemas.microsoft.com/office/drawing/2014/main" id="{44CF7DC8-C62F-48EC-ED18-E1993F46FB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8838" y="481013"/>
            <a:ext cx="10474325" cy="5891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218" name="Title 1">
            <a:extLst>
              <a:ext uri="{FF2B5EF4-FFF2-40B4-BE49-F238E27FC236}">
                <a16:creationId xmlns:a16="http://schemas.microsoft.com/office/drawing/2014/main" id="{534DD9CF-4B84-7F18-36A5-F94C2841F1DC}"/>
              </a:ext>
            </a:extLst>
          </p:cNvPr>
          <p:cNvSpPr>
            <a:spLocks noGrp="1" noChangeArrowheads="1"/>
          </p:cNvSpPr>
          <p:nvPr>
            <p:ph type="title"/>
          </p:nvPr>
        </p:nvSpPr>
        <p:spPr/>
        <p:txBody>
          <a:bodyPr/>
          <a:lstStyle/>
          <a:p>
            <a:r>
              <a:rPr lang="en-US" altLang="en-US" b="1">
                <a:latin typeface="Times New Roman" panose="02020603050405020304" pitchFamily="18" charset="0"/>
                <a:cs typeface="Times New Roman" panose="02020603050405020304" pitchFamily="18" charset="0"/>
              </a:rPr>
              <a:t>PURPOSE OF THE WEB APPLICATION</a:t>
            </a:r>
            <a:endParaRPr lang="en-IN" altLang="en-US" b="1">
              <a:latin typeface="Times New Roman" panose="02020603050405020304" pitchFamily="18" charset="0"/>
              <a:cs typeface="Times New Roman" panose="02020603050405020304" pitchFamily="18" charset="0"/>
            </a:endParaRPr>
          </a:p>
        </p:txBody>
      </p:sp>
      <p:graphicFrame>
        <p:nvGraphicFramePr>
          <p:cNvPr id="5" name="Content Placeholder 2">
            <a:extLst>
              <a:ext uri="{FF2B5EF4-FFF2-40B4-BE49-F238E27FC236}">
                <a16:creationId xmlns:a16="http://schemas.microsoft.com/office/drawing/2014/main" id="{2A9EB13D-1DCB-FF75-157D-15690523302A}"/>
              </a:ext>
            </a:extLst>
          </p:cNvPr>
          <p:cNvGraphicFramePr>
            <a:graphicFrameLocks noGrp="1"/>
          </p:cNvGraphicFramePr>
          <p:nvPr>
            <p:ph idx="1"/>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266" name="Group 11">
            <a:extLst>
              <a:ext uri="{FF2B5EF4-FFF2-40B4-BE49-F238E27FC236}">
                <a16:creationId xmlns:a16="http://schemas.microsoft.com/office/drawing/2014/main" id="{E49C7890-82F5-5A94-92EC-EACF7821E42C}"/>
              </a:ext>
              <a:ext uri="{C183D7F6-B498-43B3-948B-1728B52AA6E4}">
                <adec:decorative xmlns:adec="http://schemas.microsoft.com/office/drawing/2017/decorative" val="1"/>
              </a:ext>
            </a:extLst>
          </p:cNvPr>
          <p:cNvGrpSpPr>
            <a:grpSpLocks noGrp="1" noUngrp="1" noRot="1" noChangeAspect="1" noMove="1" noResize="1"/>
          </p:cNvGrpSpPr>
          <p:nvPr/>
        </p:nvGrpSpPr>
        <p:grpSpPr bwMode="auto">
          <a:xfrm>
            <a:off x="752475" y="744538"/>
            <a:ext cx="10674350" cy="5349875"/>
            <a:chOff x="752858" y="744469"/>
            <a:chExt cx="10674117" cy="5349671"/>
          </a:xfrm>
        </p:grpSpPr>
        <p:sp>
          <p:nvSpPr>
            <p:cNvPr id="11272" name="Freeform 6">
              <a:extLst>
                <a:ext uri="{FF2B5EF4-FFF2-40B4-BE49-F238E27FC236}">
                  <a16:creationId xmlns:a16="http://schemas.microsoft.com/office/drawing/2014/main" id="{AEAA753C-5B70-DF27-58F5-27C22633E4C8}"/>
                </a:ext>
                <a:ext uri="{C183D7F6-B498-43B3-948B-1728B52AA6E4}">
                  <adec:decorative xmlns:adec="http://schemas.microsoft.com/office/drawing/2017/decorative" val="1"/>
                </a:ext>
              </a:extLst>
            </p:cNvPr>
            <p:cNvSpPr>
              <a:spLocks/>
            </p:cNvSpPr>
            <p:nvPr/>
          </p:nvSpPr>
          <p:spPr bwMode="auto">
            <a:xfrm>
              <a:off x="8151962" y="1685652"/>
              <a:ext cx="3275013"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11273" name="Freeform 6">
              <a:extLst>
                <a:ext uri="{FF2B5EF4-FFF2-40B4-BE49-F238E27FC236}">
                  <a16:creationId xmlns:a16="http://schemas.microsoft.com/office/drawing/2014/main" id="{6CC2ED81-FB4D-D335-3337-12E2BF5B6BD7}"/>
                </a:ext>
                <a:ext uri="{C183D7F6-B498-43B3-948B-1728B52AA6E4}">
                  <adec:decorative xmlns:adec="http://schemas.microsoft.com/office/drawing/2017/decorative" val="1"/>
                </a:ext>
              </a:extLst>
            </p:cNvPr>
            <p:cNvSpPr>
              <a:spLocks/>
            </p:cNvSpPr>
            <p:nvPr/>
          </p:nvSpPr>
          <p:spPr bwMode="auto">
            <a:xfrm flipH="1" flipV="1">
              <a:off x="752858" y="744469"/>
              <a:ext cx="3275668" cy="4408488"/>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useBgFill="1">
        <p:nvSpPr>
          <p:cNvPr id="16" name="Rectangle 15" descr="&quot;&quot;">
            <a:extLst>
              <a:ext uri="{FF2B5EF4-FFF2-40B4-BE49-F238E27FC236}">
                <a16:creationId xmlns:a16="http://schemas.microsoft.com/office/drawing/2014/main" id="{D0657032-AAD1-096E-BC66-B6A701AC125B}"/>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a:extLst>
              <a:ext uri="{FF2B5EF4-FFF2-40B4-BE49-F238E27FC236}">
                <a16:creationId xmlns:a16="http://schemas.microsoft.com/office/drawing/2014/main" id="{2D26E3F6-87A7-FE29-1064-7FED1236B518}"/>
              </a:ext>
            </a:extLst>
          </p:cNvPr>
          <p:cNvSpPr>
            <a:spLocks noGrp="1"/>
          </p:cNvSpPr>
          <p:nvPr>
            <p:ph type="title"/>
          </p:nvPr>
        </p:nvSpPr>
        <p:spPr>
          <a:xfrm>
            <a:off x="6711950" y="633413"/>
            <a:ext cx="4797425" cy="3733800"/>
          </a:xfrm>
        </p:spPr>
        <p:txBody>
          <a:bodyPr rtlCol="0" anchor="b">
            <a:normAutofit/>
          </a:bodyPr>
          <a:lstStyle/>
          <a:p>
            <a:pPr algn="ctr" fontAlgn="auto">
              <a:spcAft>
                <a:spcPts val="0"/>
              </a:spcAft>
              <a:defRPr/>
            </a:pPr>
            <a:r>
              <a:rPr lang="en-US" sz="5000" b="1" cap="all"/>
              <a:t>ARCHITECTURE DIAGRAM OF THE DEVELOPED WEBPAGE</a:t>
            </a:r>
          </a:p>
        </p:txBody>
      </p:sp>
      <p:sp>
        <p:nvSpPr>
          <p:cNvPr id="11269" name="Freeform 6">
            <a:extLst>
              <a:ext uri="{FF2B5EF4-FFF2-40B4-BE49-F238E27FC236}">
                <a16:creationId xmlns:a16="http://schemas.microsoft.com/office/drawing/2014/main" id="{7446CCCD-334E-E362-1C01-9869DDF5F8AE}"/>
              </a:ext>
              <a:ext uri="{C183D7F6-B498-43B3-948B-1728B52AA6E4}">
                <adec:decorative xmlns:adec="http://schemas.microsoft.com/office/drawing/2017/decorative" val="1"/>
              </a:ext>
            </a:extLst>
          </p:cNvPr>
          <p:cNvSpPr>
            <a:spLocks noGrp="1" noRot="1" noChangeAspect="1" noMove="1" noResize="1" noEditPoints="1" noAdjustHandles="1" noChangeShapeType="1" noTextEdit="1"/>
          </p:cNvSpPr>
          <p:nvPr/>
        </p:nvSpPr>
        <p:spPr bwMode="auto">
          <a:xfrm>
            <a:off x="3027363" y="2016125"/>
            <a:ext cx="3275012"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11270" name="Freeform 6">
            <a:extLst>
              <a:ext uri="{FF2B5EF4-FFF2-40B4-BE49-F238E27FC236}">
                <a16:creationId xmlns:a16="http://schemas.microsoft.com/office/drawing/2014/main" id="{50D979DC-EE0B-9898-8735-1DD63ADF227A}"/>
              </a:ext>
              <a:ext uri="{C183D7F6-B498-43B3-948B-1728B52AA6E4}">
                <adec:decorative xmlns:adec="http://schemas.microsoft.com/office/drawing/2017/decorative" val="1"/>
              </a:ext>
            </a:extLst>
          </p:cNvPr>
          <p:cNvSpPr>
            <a:spLocks noGrp="1" noRot="1" noChangeAspect="1" noMove="1" noResize="1" noEditPoints="1" noAdjustHandles="1" noChangeShapeType="1" noTextEdit="1"/>
          </p:cNvSpPr>
          <p:nvPr/>
        </p:nvSpPr>
        <p:spPr bwMode="auto">
          <a:xfrm flipH="1" flipV="1">
            <a:off x="649288" y="633413"/>
            <a:ext cx="3275012" cy="4408487"/>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pic>
        <p:nvPicPr>
          <p:cNvPr id="11271" name="Content Placeholder 6" descr="A diagram of a computer&#10;&#10;Description automatically generated">
            <a:extLst>
              <a:ext uri="{FF2B5EF4-FFF2-40B4-BE49-F238E27FC236}">
                <a16:creationId xmlns:a16="http://schemas.microsoft.com/office/drawing/2014/main" id="{EE90C69A-6627-DEAE-AA49-1FA83AE7D7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5575" y="1333500"/>
            <a:ext cx="4100513" cy="4391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314" name="Title 1">
            <a:extLst>
              <a:ext uri="{FF2B5EF4-FFF2-40B4-BE49-F238E27FC236}">
                <a16:creationId xmlns:a16="http://schemas.microsoft.com/office/drawing/2014/main" id="{D953241F-F2F6-7CCC-6BA2-5B023BBE5DDE}"/>
              </a:ext>
            </a:extLst>
          </p:cNvPr>
          <p:cNvSpPr>
            <a:spLocks noGrp="1" noChangeArrowheads="1"/>
          </p:cNvSpPr>
          <p:nvPr>
            <p:ph type="title"/>
          </p:nvPr>
        </p:nvSpPr>
        <p:spPr>
          <a:xfrm>
            <a:off x="1390650" y="685800"/>
            <a:ext cx="4705350" cy="1485900"/>
          </a:xfrm>
        </p:spPr>
        <p:txBody>
          <a:bodyPr/>
          <a:lstStyle/>
          <a:p>
            <a:r>
              <a:rPr lang="en-IN" altLang="en-US" sz="3400" b="1">
                <a:latin typeface="Times New Roman" panose="02020603050405020304" pitchFamily="18" charset="0"/>
              </a:rPr>
              <a:t>Technologies used: Front End Development</a:t>
            </a:r>
            <a:endParaRPr lang="en-IN" altLang="en-US" sz="3400"/>
          </a:p>
        </p:txBody>
      </p:sp>
      <p:sp>
        <p:nvSpPr>
          <p:cNvPr id="13315" name="Content Placeholder 2">
            <a:extLst>
              <a:ext uri="{FF2B5EF4-FFF2-40B4-BE49-F238E27FC236}">
                <a16:creationId xmlns:a16="http://schemas.microsoft.com/office/drawing/2014/main" id="{BCA89D59-AABD-5F67-A3BB-9721E95899C4}"/>
              </a:ext>
            </a:extLst>
          </p:cNvPr>
          <p:cNvSpPr>
            <a:spLocks noGrp="1" noChangeArrowheads="1"/>
          </p:cNvSpPr>
          <p:nvPr>
            <p:ph idx="1"/>
          </p:nvPr>
        </p:nvSpPr>
        <p:spPr>
          <a:xfrm>
            <a:off x="1390650" y="2286000"/>
            <a:ext cx="4743450" cy="3581400"/>
          </a:xfrm>
        </p:spPr>
        <p:txBody>
          <a:bodyPr/>
          <a:lstStyle/>
          <a:p>
            <a:pPr>
              <a:spcBef>
                <a:spcPct val="0"/>
              </a:spcBef>
              <a:spcAft>
                <a:spcPct val="0"/>
              </a:spcAft>
              <a:buFont typeface="Arial" panose="020B0604020202020204" pitchFamily="34" charset="0"/>
              <a:buChar char="•"/>
            </a:pPr>
            <a:r>
              <a:rPr lang="en-US" altLang="en-US" sz="1700">
                <a:latin typeface="Times New Roman" panose="02020603050405020304" pitchFamily="18" charset="0"/>
              </a:rPr>
              <a:t>The front end of the web application has been developed using HTML, CSS, and JavaScript.</a:t>
            </a:r>
          </a:p>
          <a:p>
            <a:pPr>
              <a:spcBef>
                <a:spcPct val="0"/>
              </a:spcBef>
              <a:spcAft>
                <a:spcPct val="0"/>
              </a:spcAft>
              <a:buFont typeface="Arial" panose="020B0604020202020204" pitchFamily="34" charset="0"/>
              <a:buChar char="•"/>
            </a:pPr>
            <a:r>
              <a:rPr lang="en-US" altLang="en-US" sz="1700">
                <a:latin typeface="Times New Roman" panose="02020603050405020304" pitchFamily="18" charset="0"/>
              </a:rPr>
              <a:t>The HTML structure has created the basic structure of the application with different areas for displaying current currency rates and a form to insert new currency data.</a:t>
            </a:r>
          </a:p>
          <a:p>
            <a:pPr>
              <a:spcBef>
                <a:spcPct val="0"/>
              </a:spcBef>
              <a:spcAft>
                <a:spcPct val="0"/>
              </a:spcAft>
              <a:buFont typeface="Arial" panose="020B0604020202020204" pitchFamily="34" charset="0"/>
              <a:buChar char="•"/>
            </a:pPr>
            <a:r>
              <a:rPr lang="en-US" altLang="en-US" sz="1700">
                <a:latin typeface="Times New Roman" panose="02020603050405020304" pitchFamily="18" charset="0"/>
              </a:rPr>
              <a:t>CSS is applied in styling the application, offering it an excellent view and ensuring that the user has an advantage when it comes to its efficient usability</a:t>
            </a:r>
          </a:p>
          <a:p>
            <a:pPr>
              <a:spcBef>
                <a:spcPct val="0"/>
              </a:spcBef>
              <a:spcAft>
                <a:spcPct val="0"/>
              </a:spcAft>
              <a:buFont typeface="Arial" panose="020B0604020202020204" pitchFamily="34" charset="0"/>
              <a:buChar char="•"/>
            </a:pPr>
            <a:r>
              <a:rPr lang="en-US" altLang="en-US" sz="1700">
                <a:latin typeface="Times New Roman" panose="02020603050405020304" pitchFamily="18" charset="0"/>
              </a:rPr>
              <a:t>The currency rates have been hardcoded into the script, and on click of the "Get Data" button, users can fetch and display the latest rates using JavaScript. </a:t>
            </a:r>
          </a:p>
          <a:p>
            <a:endParaRPr lang="en-IN" altLang="en-US" sz="1700"/>
          </a:p>
        </p:txBody>
      </p:sp>
      <p:pic>
        <p:nvPicPr>
          <p:cNvPr id="13316" name="Picture 1" descr="page4image57687072">
            <a:extLst>
              <a:ext uri="{FF2B5EF4-FFF2-40B4-BE49-F238E27FC236}">
                <a16:creationId xmlns:a16="http://schemas.microsoft.com/office/drawing/2014/main" id="{1A4AFF7A-A057-D673-B699-2500A8BF45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8308" b="3"/>
          <a:stretch>
            <a:fillRect/>
          </a:stretch>
        </p:blipFill>
        <p:spPr bwMode="auto">
          <a:xfrm>
            <a:off x="6742113" y="2814638"/>
            <a:ext cx="4806950" cy="336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Picture 2" descr="A screenshot of a currency rate&#10;&#10;Description automatically generated">
            <a:extLst>
              <a:ext uri="{FF2B5EF4-FFF2-40B4-BE49-F238E27FC236}">
                <a16:creationId xmlns:a16="http://schemas.microsoft.com/office/drawing/2014/main" id="{6F09E695-BA3F-FC16-086A-FAFFDBD37C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2" b="2322"/>
          <a:stretch>
            <a:fillRect/>
          </a:stretch>
        </p:blipFill>
        <p:spPr bwMode="auto">
          <a:xfrm>
            <a:off x="6729413" y="560388"/>
            <a:ext cx="4819650" cy="204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8" name="TextBox 3">
            <a:extLst>
              <a:ext uri="{FF2B5EF4-FFF2-40B4-BE49-F238E27FC236}">
                <a16:creationId xmlns:a16="http://schemas.microsoft.com/office/drawing/2014/main" id="{A3B98E38-4229-D292-15CF-F384B13EFB2A}"/>
              </a:ext>
            </a:extLst>
          </p:cNvPr>
          <p:cNvSpPr txBox="1">
            <a:spLocks noChangeArrowheads="1"/>
          </p:cNvSpPr>
          <p:nvPr/>
        </p:nvSpPr>
        <p:spPr bwMode="auto">
          <a:xfrm>
            <a:off x="8315325" y="5643563"/>
            <a:ext cx="1841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eaLnBrk="1" hangingPunct="1"/>
            <a:endParaRPr lang="en-US"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806769AE-4671-550B-BF56-6E1D23D64373}"/>
              </a:ext>
            </a:extLst>
          </p:cNvPr>
          <p:cNvSpPr>
            <a:spLocks noGrp="1" noChangeArrowheads="1"/>
          </p:cNvSpPr>
          <p:nvPr>
            <p:ph type="title"/>
          </p:nvPr>
        </p:nvSpPr>
        <p:spPr>
          <a:xfrm>
            <a:off x="1390650" y="685800"/>
            <a:ext cx="4705350" cy="1485900"/>
          </a:xfrm>
        </p:spPr>
        <p:txBody>
          <a:bodyPr/>
          <a:lstStyle/>
          <a:p>
            <a:r>
              <a:rPr lang="en-IN" altLang="en-US" sz="3400" b="1">
                <a:latin typeface="Times New Roman" panose="02020603050405020304" pitchFamily="18" charset="0"/>
              </a:rPr>
              <a:t>Technologies used: Back-end Development</a:t>
            </a:r>
            <a:endParaRPr lang="en-IN" altLang="en-US" sz="3400"/>
          </a:p>
        </p:txBody>
      </p:sp>
      <p:sp>
        <p:nvSpPr>
          <p:cNvPr id="15363" name="Content Placeholder 2">
            <a:extLst>
              <a:ext uri="{FF2B5EF4-FFF2-40B4-BE49-F238E27FC236}">
                <a16:creationId xmlns:a16="http://schemas.microsoft.com/office/drawing/2014/main" id="{A7BCB533-49F4-48DA-3503-E34986BCADD4}"/>
              </a:ext>
            </a:extLst>
          </p:cNvPr>
          <p:cNvSpPr>
            <a:spLocks noGrp="1" noChangeArrowheads="1"/>
          </p:cNvSpPr>
          <p:nvPr>
            <p:ph idx="1"/>
          </p:nvPr>
        </p:nvSpPr>
        <p:spPr>
          <a:xfrm>
            <a:off x="1390650" y="2286000"/>
            <a:ext cx="4743450" cy="3581400"/>
          </a:xfrm>
        </p:spPr>
        <p:txBody>
          <a:bodyPr/>
          <a:lstStyle/>
          <a:p>
            <a:pPr>
              <a:spcBef>
                <a:spcPts val="1200"/>
              </a:spcBef>
              <a:spcAft>
                <a:spcPct val="0"/>
              </a:spcAft>
              <a:buFont typeface="Arial" panose="020B0604020202020204" pitchFamily="34" charset="0"/>
              <a:buChar char="•"/>
            </a:pPr>
            <a:r>
              <a:rPr lang="en-US" altLang="en-US" sz="1700">
                <a:latin typeface="Times New Roman" panose="02020603050405020304" pitchFamily="18" charset="0"/>
              </a:rPr>
              <a:t>PHP was used at the back end to catch the form submission from the front end, with a structured approach toward addressing user input for proper new currency rate handling and storage in a MySQL database.</a:t>
            </a:r>
          </a:p>
          <a:p>
            <a:pPr>
              <a:spcBef>
                <a:spcPct val="0"/>
              </a:spcBef>
              <a:spcAft>
                <a:spcPts val="1200"/>
              </a:spcAft>
              <a:buFont typeface="Arial" panose="020B0604020202020204" pitchFamily="34" charset="0"/>
              <a:buChar char="•"/>
            </a:pPr>
            <a:r>
              <a:rPr lang="en-US" altLang="en-US" sz="1700">
                <a:latin typeface="Times New Roman" panose="02020603050405020304" pitchFamily="18" charset="0"/>
              </a:rPr>
              <a:t>Designed a PHP file specifically to handle form submission “submit_data.php”</a:t>
            </a:r>
          </a:p>
          <a:p>
            <a:pPr>
              <a:spcBef>
                <a:spcPts val="1200"/>
              </a:spcBef>
              <a:spcAft>
                <a:spcPct val="0"/>
              </a:spcAft>
              <a:buFont typeface="Arial" panose="020B0604020202020204" pitchFamily="34" charset="0"/>
              <a:buChar char="•"/>
            </a:pPr>
            <a:r>
              <a:rPr lang="en-US" altLang="en-US" sz="1700">
                <a:latin typeface="Times New Roman" panose="02020603050405020304" pitchFamily="18" charset="0"/>
              </a:rPr>
              <a:t>It involved adding validation checks to ensure that the submitted currency code and rate go through proper formatting before being inserted into the database</a:t>
            </a:r>
          </a:p>
          <a:p>
            <a:endParaRPr lang="en-IN" altLang="en-US" sz="1700"/>
          </a:p>
        </p:txBody>
      </p:sp>
      <p:pic>
        <p:nvPicPr>
          <p:cNvPr id="15365" name="Picture 2" descr="A screenshot of a computer&#10;&#10;Description automatically generated">
            <a:extLst>
              <a:ext uri="{FF2B5EF4-FFF2-40B4-BE49-F238E27FC236}">
                <a16:creationId xmlns:a16="http://schemas.microsoft.com/office/drawing/2014/main" id="{387AE67B-E593-A354-48E3-F5DB94AA41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2" b="8130"/>
          <a:stretch>
            <a:fillRect/>
          </a:stretch>
        </p:blipFill>
        <p:spPr bwMode="auto">
          <a:xfrm>
            <a:off x="6488781" y="2619125"/>
            <a:ext cx="4819650" cy="204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6" name="TextBox 3">
            <a:extLst>
              <a:ext uri="{FF2B5EF4-FFF2-40B4-BE49-F238E27FC236}">
                <a16:creationId xmlns:a16="http://schemas.microsoft.com/office/drawing/2014/main" id="{B48B7D5B-2C11-4D48-95BD-E8C0E715377E}"/>
              </a:ext>
            </a:extLst>
          </p:cNvPr>
          <p:cNvSpPr txBox="1">
            <a:spLocks noChangeArrowheads="1"/>
          </p:cNvSpPr>
          <p:nvPr/>
        </p:nvSpPr>
        <p:spPr bwMode="auto">
          <a:xfrm>
            <a:off x="7381875" y="5954713"/>
            <a:ext cx="18573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fontAlgn="base">
              <a:spcBef>
                <a:spcPct val="0"/>
              </a:spcBef>
              <a:spcAft>
                <a:spcPct val="0"/>
              </a:spcAft>
              <a:defRPr>
                <a:solidFill>
                  <a:schemeClr val="tx1"/>
                </a:solidFill>
                <a:latin typeface="Franklin Gothic Book" panose="020B0503020102020204" pitchFamily="34" charset="0"/>
              </a:defRPr>
            </a:lvl6pPr>
            <a:lvl7pPr marL="2971800" indent="-228600" defTabSz="457200" fontAlgn="base">
              <a:spcBef>
                <a:spcPct val="0"/>
              </a:spcBef>
              <a:spcAft>
                <a:spcPct val="0"/>
              </a:spcAft>
              <a:defRPr>
                <a:solidFill>
                  <a:schemeClr val="tx1"/>
                </a:solidFill>
                <a:latin typeface="Franklin Gothic Book" panose="020B0503020102020204" pitchFamily="34" charset="0"/>
              </a:defRPr>
            </a:lvl7pPr>
            <a:lvl8pPr marL="3429000" indent="-228600" defTabSz="457200" fontAlgn="base">
              <a:spcBef>
                <a:spcPct val="0"/>
              </a:spcBef>
              <a:spcAft>
                <a:spcPct val="0"/>
              </a:spcAft>
              <a:defRPr>
                <a:solidFill>
                  <a:schemeClr val="tx1"/>
                </a:solidFill>
                <a:latin typeface="Franklin Gothic Book" panose="020B0503020102020204" pitchFamily="34" charset="0"/>
              </a:defRPr>
            </a:lvl8pPr>
            <a:lvl9pPr marL="3886200" indent="-228600" defTabSz="457200" fontAlgn="base">
              <a:spcBef>
                <a:spcPct val="0"/>
              </a:spcBef>
              <a:spcAft>
                <a:spcPct val="0"/>
              </a:spcAft>
              <a:defRPr>
                <a:solidFill>
                  <a:schemeClr val="tx1"/>
                </a:solidFill>
                <a:latin typeface="Franklin Gothic Book" panose="020B0503020102020204" pitchFamily="34" charset="0"/>
              </a:defRPr>
            </a:lvl9pPr>
          </a:lstStyle>
          <a:p>
            <a:pPr eaLnBrk="1" hangingPunct="1"/>
            <a:endParaRPr lang="en-US"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1A371A8E-AC99-9512-B551-18A881A117F4}"/>
              </a:ext>
            </a:extLst>
          </p:cNvPr>
          <p:cNvSpPr>
            <a:spLocks noGrp="1" noChangeArrowheads="1"/>
          </p:cNvSpPr>
          <p:nvPr>
            <p:ph type="title"/>
          </p:nvPr>
        </p:nvSpPr>
        <p:spPr/>
        <p:txBody>
          <a:bodyPr/>
          <a:lstStyle/>
          <a:p>
            <a:r>
              <a:rPr lang="en-IN" altLang="en-US" b="1">
                <a:latin typeface="Times New Roman" panose="02020603050405020304" pitchFamily="18" charset="0"/>
              </a:rPr>
              <a:t>Database Management </a:t>
            </a:r>
            <a:endParaRPr lang="en-IN" altLang="en-US"/>
          </a:p>
        </p:txBody>
      </p:sp>
      <p:graphicFrame>
        <p:nvGraphicFramePr>
          <p:cNvPr id="5" name="Content Placeholder 2">
            <a:extLst>
              <a:ext uri="{FF2B5EF4-FFF2-40B4-BE49-F238E27FC236}">
                <a16:creationId xmlns:a16="http://schemas.microsoft.com/office/drawing/2014/main" id="{BA965B9C-C3A5-82AC-0BEF-BC046B55208A}"/>
              </a:ext>
            </a:extLst>
          </p:cNvPr>
          <p:cNvGraphicFramePr>
            <a:graphicFrameLocks noGrp="1"/>
          </p:cNvGraphicFramePr>
          <p:nvPr>
            <p:ph idx="1"/>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descr="&quot;&quot;">
            <a:extLst>
              <a:ext uri="{FF2B5EF4-FFF2-40B4-BE49-F238E27FC236}">
                <a16:creationId xmlns:a16="http://schemas.microsoft.com/office/drawing/2014/main" id="{D1B94F14-9D71-21B8-5836-FB5FBDC64467}"/>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459" name="Title 1">
            <a:extLst>
              <a:ext uri="{FF2B5EF4-FFF2-40B4-BE49-F238E27FC236}">
                <a16:creationId xmlns:a16="http://schemas.microsoft.com/office/drawing/2014/main" id="{66428182-35D8-39E7-6F0C-0656B55F1D91}"/>
              </a:ext>
            </a:extLst>
          </p:cNvPr>
          <p:cNvSpPr>
            <a:spLocks noGrp="1" noChangeArrowheads="1"/>
          </p:cNvSpPr>
          <p:nvPr>
            <p:ph type="title"/>
          </p:nvPr>
        </p:nvSpPr>
        <p:spPr>
          <a:xfrm>
            <a:off x="8251825" y="639763"/>
            <a:ext cx="3300413" cy="5578475"/>
          </a:xfrm>
        </p:spPr>
        <p:txBody>
          <a:bodyPr anchor="ctr"/>
          <a:lstStyle/>
          <a:p>
            <a:r>
              <a:rPr lang="en-IN" altLang="en-US" b="1">
                <a:latin typeface="Times New Roman" panose="02020603050405020304" pitchFamily="18" charset="0"/>
              </a:rPr>
              <a:t>Conclusion</a:t>
            </a:r>
            <a:endParaRPr lang="en-IN" altLang="en-US"/>
          </a:p>
        </p:txBody>
      </p:sp>
      <p:sp useBgFill="1">
        <p:nvSpPr>
          <p:cNvPr id="16" name="Rectangle 15" descr="&quot;&quot;">
            <a:extLst>
              <a:ext uri="{FF2B5EF4-FFF2-40B4-BE49-F238E27FC236}">
                <a16:creationId xmlns:a16="http://schemas.microsoft.com/office/drawing/2014/main" id="{B4E808C2-9CAD-B840-5BA8-B73DC36BE465}"/>
              </a:ext>
            </a:extLst>
          </p:cNvPr>
          <p:cNvSpPr>
            <a:spLocks noGrp="1" noRot="1" noChangeAspect="1" noMove="1" noResize="1" noEditPoints="1" noAdjustHandles="1" noChangeArrowheads="1" noChangeShapeType="1" noTextEdit="1"/>
          </p:cNvSpPr>
          <p:nvPr/>
        </p:nvSpPr>
        <p:spPr>
          <a:xfrm>
            <a:off x="0" y="0"/>
            <a:ext cx="738346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descr="&quot;&quot;">
            <a:extLst>
              <a:ext uri="{FF2B5EF4-FFF2-40B4-BE49-F238E27FC236}">
                <a16:creationId xmlns:a16="http://schemas.microsoft.com/office/drawing/2014/main" id="{B6D60448-8365-E7EB-6A18-AA3242B2367B}"/>
              </a:ext>
            </a:extLst>
          </p:cNvPr>
          <p:cNvSpPr>
            <a:spLocks noGrp="1" noRot="1" noChangeAspect="1" noMove="1" noResize="1" noEditPoints="1" noAdjustHandles="1" noChangeArrowheads="1" noChangeShapeType="1" noTextEdit="1"/>
          </p:cNvSpPr>
          <p:nvPr/>
        </p:nvSpPr>
        <p:spPr>
          <a:xfrm>
            <a:off x="7383463" y="0"/>
            <a:ext cx="228600" cy="6858000"/>
          </a:xfrm>
          <a:prstGeom prst="rect">
            <a:avLst/>
          </a:pr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eaLnBrk="1" fontAlgn="auto" hangingPunct="1">
              <a:spcBef>
                <a:spcPts val="0"/>
              </a:spcBef>
              <a:spcAft>
                <a:spcPts val="0"/>
              </a:spcAft>
              <a:defRPr/>
            </a:pPr>
            <a:endParaRPr lang="en-US"/>
          </a:p>
        </p:txBody>
      </p:sp>
      <p:graphicFrame>
        <p:nvGraphicFramePr>
          <p:cNvPr id="5" name="Content Placeholder 2">
            <a:extLst>
              <a:ext uri="{FF2B5EF4-FFF2-40B4-BE49-F238E27FC236}">
                <a16:creationId xmlns:a16="http://schemas.microsoft.com/office/drawing/2014/main" id="{8C12B0CF-A03D-937F-4C9F-8E189894A96A}"/>
              </a:ext>
            </a:extLst>
          </p:cNvPr>
          <p:cNvGraphicFramePr>
            <a:graphicFrameLocks noGrp="1"/>
          </p:cNvGraphicFramePr>
          <p:nvPr>
            <p:ph idx="1"/>
          </p:nvPr>
        </p:nvGraphicFramePr>
        <p:xfrm>
          <a:off x="784225" y="639763"/>
          <a:ext cx="5959475" cy="55777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506" name="Group 21">
            <a:extLst>
              <a:ext uri="{FF2B5EF4-FFF2-40B4-BE49-F238E27FC236}">
                <a16:creationId xmlns:a16="http://schemas.microsoft.com/office/drawing/2014/main" id="{184A9ACD-2E62-DD91-69EE-1ACB2CBBD231}"/>
              </a:ext>
              <a:ext uri="{C183D7F6-B498-43B3-948B-1728B52AA6E4}">
                <adec:decorative xmlns:adec="http://schemas.microsoft.com/office/drawing/2017/decorative" val="1"/>
              </a:ext>
            </a:extLst>
          </p:cNvPr>
          <p:cNvGrpSpPr>
            <a:grpSpLocks noGrp="1" noUngrp="1" noRot="1" noChangeAspect="1" noMove="1" noResize="1"/>
          </p:cNvGrpSpPr>
          <p:nvPr/>
        </p:nvGrpSpPr>
        <p:grpSpPr bwMode="auto">
          <a:xfrm>
            <a:off x="752475" y="744538"/>
            <a:ext cx="10674350" cy="5349875"/>
            <a:chOff x="752858" y="744469"/>
            <a:chExt cx="10674117" cy="5349671"/>
          </a:xfrm>
        </p:grpSpPr>
        <p:sp>
          <p:nvSpPr>
            <p:cNvPr id="21512" name="Freeform 6">
              <a:extLst>
                <a:ext uri="{FF2B5EF4-FFF2-40B4-BE49-F238E27FC236}">
                  <a16:creationId xmlns:a16="http://schemas.microsoft.com/office/drawing/2014/main" id="{7E76C082-EE74-165E-6184-77A418FD5172}"/>
                </a:ext>
                <a:ext uri="{C183D7F6-B498-43B3-948B-1728B52AA6E4}">
                  <adec:decorative xmlns:adec="http://schemas.microsoft.com/office/drawing/2017/decorative" val="1"/>
                </a:ext>
              </a:extLst>
            </p:cNvPr>
            <p:cNvSpPr>
              <a:spLocks/>
            </p:cNvSpPr>
            <p:nvPr/>
          </p:nvSpPr>
          <p:spPr bwMode="auto">
            <a:xfrm>
              <a:off x="8151962" y="1685652"/>
              <a:ext cx="3275013"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21513" name="Freeform 6">
              <a:extLst>
                <a:ext uri="{FF2B5EF4-FFF2-40B4-BE49-F238E27FC236}">
                  <a16:creationId xmlns:a16="http://schemas.microsoft.com/office/drawing/2014/main" id="{D6939EFF-EE3F-2D8E-FE18-2E70E03267EF}"/>
                </a:ext>
                <a:ext uri="{C183D7F6-B498-43B3-948B-1728B52AA6E4}">
                  <adec:decorative xmlns:adec="http://schemas.microsoft.com/office/drawing/2017/decorative" val="1"/>
                </a:ext>
              </a:extLst>
            </p:cNvPr>
            <p:cNvSpPr>
              <a:spLocks/>
            </p:cNvSpPr>
            <p:nvPr/>
          </p:nvSpPr>
          <p:spPr bwMode="auto">
            <a:xfrm flipH="1" flipV="1">
              <a:off x="752858" y="744469"/>
              <a:ext cx="3275668" cy="4408488"/>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useBgFill="1">
        <p:nvSpPr>
          <p:cNvPr id="31" name="Rectangle 30" descr="&quot;&quot;">
            <a:extLst>
              <a:ext uri="{FF2B5EF4-FFF2-40B4-BE49-F238E27FC236}">
                <a16:creationId xmlns:a16="http://schemas.microsoft.com/office/drawing/2014/main" id="{4A60FE25-4D43-07A1-F0F8-D3B533777D74}"/>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a:extLst>
              <a:ext uri="{FF2B5EF4-FFF2-40B4-BE49-F238E27FC236}">
                <a16:creationId xmlns:a16="http://schemas.microsoft.com/office/drawing/2014/main" id="{415F17BB-C4F5-D71C-FA3D-9E76ADB4C359}"/>
              </a:ext>
            </a:extLst>
          </p:cNvPr>
          <p:cNvSpPr>
            <a:spLocks noGrp="1"/>
          </p:cNvSpPr>
          <p:nvPr>
            <p:ph type="title"/>
          </p:nvPr>
        </p:nvSpPr>
        <p:spPr>
          <a:xfrm>
            <a:off x="8153400" y="633413"/>
            <a:ext cx="3355975" cy="3733800"/>
          </a:xfrm>
        </p:spPr>
        <p:txBody>
          <a:bodyPr rtlCol="0" anchor="b">
            <a:normAutofit/>
          </a:bodyPr>
          <a:lstStyle/>
          <a:p>
            <a:pPr algn="ctr" fontAlgn="auto">
              <a:spcAft>
                <a:spcPts val="0"/>
              </a:spcAft>
              <a:defRPr/>
            </a:pPr>
            <a:r>
              <a:rPr lang="en-US" sz="4200" b="1" cap="all"/>
              <a:t>Screencast</a:t>
            </a:r>
          </a:p>
        </p:txBody>
      </p:sp>
      <p:sp>
        <p:nvSpPr>
          <p:cNvPr id="21509" name="Freeform 6">
            <a:extLst>
              <a:ext uri="{FF2B5EF4-FFF2-40B4-BE49-F238E27FC236}">
                <a16:creationId xmlns:a16="http://schemas.microsoft.com/office/drawing/2014/main" id="{F8BFBC26-276C-019D-238E-2782A78E0CE1}"/>
              </a:ext>
              <a:ext uri="{C183D7F6-B498-43B3-948B-1728B52AA6E4}">
                <adec:decorative xmlns:adec="http://schemas.microsoft.com/office/drawing/2017/decorative" val="1"/>
              </a:ext>
            </a:extLst>
          </p:cNvPr>
          <p:cNvSpPr>
            <a:spLocks noGrp="1" noRot="1" noChangeAspect="1" noMove="1" noResize="1" noEditPoints="1" noAdjustHandles="1" noChangeShapeType="1" noTextEdit="1"/>
          </p:cNvSpPr>
          <p:nvPr/>
        </p:nvSpPr>
        <p:spPr bwMode="auto">
          <a:xfrm flipH="1" flipV="1">
            <a:off x="649288" y="633413"/>
            <a:ext cx="3275012" cy="4408487"/>
          </a:xfrm>
          <a:custGeom>
            <a:avLst/>
            <a:gdLst>
              <a:gd name="T0" fmla="*/ 8763 w 10002"/>
              <a:gd name="T1" fmla="*/ 0 h 10000"/>
              <a:gd name="T2" fmla="*/ 10002 w 10002"/>
              <a:gd name="T3" fmla="*/ 0 h 10000"/>
              <a:gd name="T4" fmla="*/ 10002 w 10002"/>
              <a:gd name="T5" fmla="*/ 10000 h 10000"/>
              <a:gd name="T6" fmla="*/ 2 w 10002"/>
              <a:gd name="T7" fmla="*/ 10000 h 10000"/>
              <a:gd name="T8" fmla="*/ 0 w 10002"/>
              <a:gd name="T9" fmla="*/ 9125 h 10000"/>
              <a:gd name="T10" fmla="*/ 8763 w 10002"/>
              <a:gd name="T11" fmla="*/ 9128 h 10000"/>
              <a:gd name="T12" fmla="*/ 8763 w 10002"/>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21510" name="Freeform 6">
            <a:extLst>
              <a:ext uri="{FF2B5EF4-FFF2-40B4-BE49-F238E27FC236}">
                <a16:creationId xmlns:a16="http://schemas.microsoft.com/office/drawing/2014/main" id="{3BD2C35B-E09D-0241-E3A3-D62DAD6E2478}"/>
              </a:ext>
              <a:ext uri="{C183D7F6-B498-43B3-948B-1728B52AA6E4}">
                <adec:decorative xmlns:adec="http://schemas.microsoft.com/office/drawing/2017/decorative" val="1"/>
              </a:ext>
            </a:extLst>
          </p:cNvPr>
          <p:cNvSpPr>
            <a:spLocks noGrp="1" noRot="1" noChangeAspect="1" noMove="1" noResize="1" noEditPoints="1" noAdjustHandles="1" noChangeShapeType="1" noTextEdit="1"/>
          </p:cNvSpPr>
          <p:nvPr/>
        </p:nvSpPr>
        <p:spPr bwMode="auto">
          <a:xfrm>
            <a:off x="4494213" y="2016125"/>
            <a:ext cx="3275012" cy="4408488"/>
          </a:xfrm>
          <a:custGeom>
            <a:avLst/>
            <a:gdLst>
              <a:gd name="T0" fmla="*/ 8761 w 10000"/>
              <a:gd name="T1" fmla="*/ 0 h 10000"/>
              <a:gd name="T2" fmla="*/ 10000 w 10000"/>
              <a:gd name="T3" fmla="*/ 0 h 10000"/>
              <a:gd name="T4" fmla="*/ 10000 w 10000"/>
              <a:gd name="T5" fmla="*/ 10000 h 10000"/>
              <a:gd name="T6" fmla="*/ 0 w 10000"/>
              <a:gd name="T7" fmla="*/ 10000 h 10000"/>
              <a:gd name="T8" fmla="*/ 0 w 10000"/>
              <a:gd name="T9" fmla="*/ 9126 h 10000"/>
              <a:gd name="T10" fmla="*/ 8761 w 10000"/>
              <a:gd name="T11" fmla="*/ 9127 h 10000"/>
              <a:gd name="T12" fmla="*/ 8761 w 10000"/>
              <a:gd name="T13" fmla="*/ 0 h 10000"/>
            </a:gdLst>
            <a:ahLst/>
            <a:cxnLst>
              <a:cxn ang="0">
                <a:pos x="T0" y="T1"/>
              </a:cxn>
              <a:cxn ang="0">
                <a:pos x="T2" y="T3"/>
              </a:cxn>
              <a:cxn ang="0">
                <a:pos x="T4" y="T5"/>
              </a:cxn>
              <a:cxn ang="0">
                <a:pos x="T6" y="T7"/>
              </a:cxn>
              <a:cxn ang="0">
                <a:pos x="T8" y="T9"/>
              </a:cxn>
              <a:cxn ang="0">
                <a:pos x="T10" y="T11"/>
              </a:cxn>
              <a:cxn ang="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pic>
        <p:nvPicPr>
          <p:cNvPr id="5" name="bandicam 2024-10-04 01-59-39-967.mp4">
            <a:hlinkClick r:id="" action="ppaction://media"/>
            <a:extLst>
              <a:ext uri="{FF2B5EF4-FFF2-40B4-BE49-F238E27FC236}">
                <a16:creationId xmlns:a16="http://schemas.microsoft.com/office/drawing/2014/main" id="{0EC7F38A-E328-4C19-B014-419145A030A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190523" y="1677194"/>
            <a:ext cx="6057901" cy="3581400"/>
          </a:xfr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4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a:extLst>
              <a:ext uri="{FF2B5EF4-FFF2-40B4-BE49-F238E27FC236}">
                <a16:creationId xmlns:a16="http://schemas.microsoft.com/office/drawing/2014/main" id="{2BD9A7A9-A26E-37D5-C5A1-DB56F1C3A9BB}"/>
              </a:ext>
            </a:extLst>
          </p:cNvPr>
          <p:cNvSpPr>
            <a:spLocks noGrp="1" noChangeArrowheads="1"/>
          </p:cNvSpPr>
          <p:nvPr>
            <p:ph type="title"/>
          </p:nvPr>
        </p:nvSpPr>
        <p:spPr/>
        <p:txBody>
          <a:bodyPr/>
          <a:lstStyle/>
          <a:p>
            <a:pPr algn="ctr"/>
            <a:r>
              <a:rPr lang="en-IN" altLang="en-US" sz="3600" b="1">
                <a:solidFill>
                  <a:srgbClr val="000000"/>
                </a:solidFill>
                <a:latin typeface="Times New Roman" panose="02020603050405020304" pitchFamily="18" charset="0"/>
              </a:rPr>
              <a:t>Reference List </a:t>
            </a:r>
            <a:endParaRPr lang="en-IN" altLang="en-US" sz="7200"/>
          </a:p>
        </p:txBody>
      </p:sp>
      <p:sp>
        <p:nvSpPr>
          <p:cNvPr id="3" name="Content Placeholder 2">
            <a:extLst>
              <a:ext uri="{FF2B5EF4-FFF2-40B4-BE49-F238E27FC236}">
                <a16:creationId xmlns:a16="http://schemas.microsoft.com/office/drawing/2014/main" id="{1AE25EB0-7513-8247-DA13-9A64F27B56A6}"/>
              </a:ext>
            </a:extLst>
          </p:cNvPr>
          <p:cNvSpPr>
            <a:spLocks noGrp="1"/>
          </p:cNvSpPr>
          <p:nvPr>
            <p:ph idx="1"/>
          </p:nvPr>
        </p:nvSpPr>
        <p:spPr>
          <a:xfrm>
            <a:off x="1295400" y="1638300"/>
            <a:ext cx="9601200" cy="3581400"/>
          </a:xfrm>
        </p:spPr>
        <p:txBody>
          <a:bodyPr rtlCol="0">
            <a:normAutofit fontScale="92500" lnSpcReduction="10000"/>
          </a:bodyPr>
          <a:lstStyle/>
          <a:p>
            <a:pPr marL="384048" indent="-384048" algn="just" fontAlgn="auto">
              <a:spcBef>
                <a:spcPts val="1200"/>
              </a:spcBef>
              <a:spcAft>
                <a:spcPts val="1200"/>
              </a:spcAft>
              <a:defRPr/>
            </a:pPr>
            <a:r>
              <a:rPr lang="en-IN" sz="1800" dirty="0" err="1">
                <a:solidFill>
                  <a:srgbClr val="000000"/>
                </a:solidFill>
                <a:latin typeface="Times New Roman" panose="02020603050405020304" pitchFamily="18" charset="0"/>
              </a:rPr>
              <a:t>Odeniran</a:t>
            </a:r>
            <a:r>
              <a:rPr lang="en-IN" sz="1800" dirty="0">
                <a:solidFill>
                  <a:srgbClr val="000000"/>
                </a:solidFill>
                <a:latin typeface="Times New Roman" panose="02020603050405020304" pitchFamily="18" charset="0"/>
              </a:rPr>
              <a:t>, Q., 2023. Comparative Analysis of </a:t>
            </a:r>
            <a:r>
              <a:rPr lang="en-IN" sz="1800" dirty="0" err="1">
                <a:solidFill>
                  <a:srgbClr val="000000"/>
                </a:solidFill>
                <a:latin typeface="Times New Roman" panose="02020603050405020304" pitchFamily="18" charset="0"/>
              </a:rPr>
              <a:t>Fullstack</a:t>
            </a:r>
            <a:r>
              <a:rPr lang="en-IN" sz="1800" dirty="0">
                <a:solidFill>
                  <a:srgbClr val="000000"/>
                </a:solidFill>
                <a:latin typeface="Times New Roman" panose="02020603050405020304" pitchFamily="18" charset="0"/>
              </a:rPr>
              <a:t> Development Technologies: Frontend, Backend and Database. Retrieved from:</a:t>
            </a:r>
            <a:r>
              <a:rPr lang="en-IN" sz="1800" dirty="0">
                <a:solidFill>
                  <a:srgbClr val="000000"/>
                </a:solidFill>
                <a:latin typeface="Times New Roman" panose="02020603050405020304" pitchFamily="18" charset="0"/>
                <a:hlinkClick r:id="rId3"/>
              </a:rPr>
              <a:t> </a:t>
            </a:r>
            <a:r>
              <a:rPr lang="en-IN" sz="1800" u="sng" dirty="0">
                <a:solidFill>
                  <a:srgbClr val="1155CC"/>
                </a:solidFill>
                <a:latin typeface="Times New Roman" panose="02020603050405020304" pitchFamily="18" charset="0"/>
                <a:hlinkClick r:id="rId3"/>
              </a:rPr>
              <a:t>https://digitalcommons.georgiasouthern.edu/cgi/viewcontent.cgi?article=3883&amp;context=etd</a:t>
            </a:r>
            <a:r>
              <a:rPr lang="en-IN" sz="1800" dirty="0">
                <a:solidFill>
                  <a:srgbClr val="000000"/>
                </a:solidFill>
                <a:latin typeface="Times New Roman" panose="02020603050405020304" pitchFamily="18" charset="0"/>
              </a:rPr>
              <a:t> [Retrieved on: 25.09.2024]</a:t>
            </a:r>
            <a:endParaRPr lang="en-IN" dirty="0"/>
          </a:p>
          <a:p>
            <a:pPr marL="384048" indent="-384048" algn="just" fontAlgn="auto">
              <a:spcBef>
                <a:spcPts val="1200"/>
              </a:spcBef>
              <a:spcAft>
                <a:spcPts val="1200"/>
              </a:spcAft>
              <a:defRPr/>
            </a:pPr>
            <a:r>
              <a:rPr lang="en-IN" sz="1800" dirty="0">
                <a:solidFill>
                  <a:srgbClr val="000000"/>
                </a:solidFill>
                <a:latin typeface="Times New Roman" panose="02020603050405020304" pitchFamily="18" charset="0"/>
              </a:rPr>
              <a:t>Goh, H.A., Ho, C.K. and Abas, F.S., 2023. Front-end deep learning web apps development and deployment: a review. Applied Intelligence, 53(12), pp.15923-15945. Retrieved from:</a:t>
            </a:r>
            <a:r>
              <a:rPr lang="en-IN" sz="1800" dirty="0">
                <a:solidFill>
                  <a:srgbClr val="000000"/>
                </a:solidFill>
                <a:latin typeface="Times New Roman" panose="02020603050405020304" pitchFamily="18" charset="0"/>
                <a:hlinkClick r:id="rId4"/>
              </a:rPr>
              <a:t> </a:t>
            </a:r>
            <a:r>
              <a:rPr lang="en-IN" sz="1800" u="sng" dirty="0">
                <a:solidFill>
                  <a:srgbClr val="1155CC"/>
                </a:solidFill>
                <a:latin typeface="Times New Roman" panose="02020603050405020304" pitchFamily="18" charset="0"/>
                <a:hlinkClick r:id="rId4"/>
              </a:rPr>
              <a:t>https://link.springer.com/article/10.1007/s10489-022-04278-6</a:t>
            </a:r>
            <a:r>
              <a:rPr lang="en-IN" sz="1800" dirty="0">
                <a:solidFill>
                  <a:srgbClr val="000000"/>
                </a:solidFill>
                <a:latin typeface="Times New Roman" panose="02020603050405020304" pitchFamily="18" charset="0"/>
              </a:rPr>
              <a:t> [Retrieved on: 25.09.2024]</a:t>
            </a:r>
            <a:endParaRPr lang="en-IN" dirty="0"/>
          </a:p>
          <a:p>
            <a:pPr marL="384048" indent="-384048" algn="just" fontAlgn="auto">
              <a:defRPr/>
            </a:pPr>
            <a:r>
              <a:rPr lang="en-IN" sz="1800" dirty="0" err="1">
                <a:solidFill>
                  <a:srgbClr val="000000"/>
                </a:solidFill>
                <a:latin typeface="Times New Roman" panose="02020603050405020304" pitchFamily="18" charset="0"/>
              </a:rPr>
              <a:t>Baidauletov</a:t>
            </a:r>
            <a:r>
              <a:rPr lang="en-IN" sz="1800" dirty="0">
                <a:solidFill>
                  <a:srgbClr val="000000"/>
                </a:solidFill>
                <a:latin typeface="Times New Roman" panose="02020603050405020304" pitchFamily="18" charset="0"/>
              </a:rPr>
              <a:t>, D. and </a:t>
            </a:r>
            <a:r>
              <a:rPr lang="en-IN" sz="1800" dirty="0" err="1">
                <a:solidFill>
                  <a:srgbClr val="000000"/>
                </a:solidFill>
                <a:latin typeface="Times New Roman" panose="02020603050405020304" pitchFamily="18" charset="0"/>
              </a:rPr>
              <a:t>Salehin</a:t>
            </a:r>
            <a:r>
              <a:rPr lang="en-IN" sz="1800" dirty="0">
                <a:solidFill>
                  <a:srgbClr val="000000"/>
                </a:solidFill>
                <a:latin typeface="Times New Roman" panose="02020603050405020304" pitchFamily="18" charset="0"/>
              </a:rPr>
              <a:t>, F., 2020. Integrating Modern Front-end Methodologies and Workflow in the Context of E-commerce Systems. Retrieved from:</a:t>
            </a:r>
            <a:r>
              <a:rPr lang="en-IN" sz="1800" dirty="0">
                <a:solidFill>
                  <a:srgbClr val="000000"/>
                </a:solidFill>
                <a:latin typeface="Times New Roman" panose="02020603050405020304" pitchFamily="18" charset="0"/>
                <a:hlinkClick r:id="rId5"/>
              </a:rPr>
              <a:t> </a:t>
            </a:r>
            <a:r>
              <a:rPr lang="en-IN" sz="1800" u="sng" dirty="0">
                <a:solidFill>
                  <a:srgbClr val="1155CC"/>
                </a:solidFill>
                <a:latin typeface="Times New Roman" panose="02020603050405020304" pitchFamily="18" charset="0"/>
                <a:hlinkClick r:id="rId5"/>
              </a:rPr>
              <a:t>https://www.theseus.fi/bitstream/handle/10024/334447/Baidauletov%20D.%20%26%20Salehin%20F.%20-%20Integrating%20Modern%20Front-End%20Methodologies%20and%20Workflow%20in%20the%20Context%20of%20E-Commerce.pdf?sequence=2</a:t>
            </a:r>
            <a:r>
              <a:rPr lang="en-IN" sz="1800" dirty="0">
                <a:solidFill>
                  <a:srgbClr val="000000"/>
                </a:solidFill>
                <a:latin typeface="Times New Roman" panose="02020603050405020304" pitchFamily="18" charset="0"/>
              </a:rPr>
              <a:t> [Retrieved on: 25.09.2024]</a:t>
            </a:r>
            <a:endParaRPr lang="en-IN" dirty="0"/>
          </a:p>
        </p:txBody>
      </p:sp>
    </p:spTree>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themeOverride>
</file>

<file path=docProps/app.xml><?xml version="1.0" encoding="utf-8"?>
<Properties xmlns="http://schemas.openxmlformats.org/officeDocument/2006/extended-properties" xmlns:vt="http://schemas.openxmlformats.org/officeDocument/2006/docPropsVTypes">
  <Template>{B60BFEC3-8242-4875-816D-32BE17C0C85A}tf10001105</Template>
  <TotalTime>48</TotalTime>
  <Words>1351</Words>
  <Application>Microsoft Macintosh PowerPoint</Application>
  <PresentationFormat>Widescreen</PresentationFormat>
  <Paragraphs>47</Paragraphs>
  <Slides>10</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Franklin Gothic Book</vt:lpstr>
      <vt:lpstr>Arial</vt:lpstr>
      <vt:lpstr>Aptos</vt:lpstr>
      <vt:lpstr>Times New Roman</vt:lpstr>
      <vt:lpstr>Crop</vt:lpstr>
      <vt:lpstr>DEVELOPMENT OF A DYNAMIC CURRENCY MANAGEMENT WEB APPLICATION: A COMPREHENSIVE FRONT-END AND BACK-END INTEGRATION</vt:lpstr>
      <vt:lpstr>PURPOSE OF THE WEB APPLICATION</vt:lpstr>
      <vt:lpstr>ARCHITECTURE DIAGRAM OF THE DEVELOPED WEBPAGE</vt:lpstr>
      <vt:lpstr>Technologies used: Front End Development</vt:lpstr>
      <vt:lpstr>Technologies used: Back-end Development</vt:lpstr>
      <vt:lpstr>Database Management </vt:lpstr>
      <vt:lpstr>Conclusion</vt:lpstr>
      <vt:lpstr>Screencast</vt:lpstr>
      <vt:lpstr>Reference List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srijan sengupta</dc:creator>
  <cp:lastModifiedBy>Roshan Yadav</cp:lastModifiedBy>
  <cp:revision>16</cp:revision>
  <cp:lastPrinted>2024-10-24T06:41:17Z</cp:lastPrinted>
  <dcterms:created xsi:type="dcterms:W3CDTF">2024-10-07T12:02:18Z</dcterms:created>
  <dcterms:modified xsi:type="dcterms:W3CDTF">2024-10-24T06:46:04Z</dcterms:modified>
</cp:coreProperties>
</file>

<file path=docProps/thumbnail.jpeg>
</file>